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16093" r:id="rId3"/>
    <p:sldId id="257" r:id="rId4"/>
    <p:sldId id="16081" r:id="rId5"/>
    <p:sldId id="16082" r:id="rId6"/>
    <p:sldId id="16069" r:id="rId7"/>
    <p:sldId id="16066" r:id="rId8"/>
    <p:sldId id="16067" r:id="rId9"/>
    <p:sldId id="276" r:id="rId10"/>
    <p:sldId id="262" r:id="rId11"/>
    <p:sldId id="16078" r:id="rId12"/>
    <p:sldId id="483" r:id="rId13"/>
    <p:sldId id="278" r:id="rId14"/>
    <p:sldId id="16075" r:id="rId15"/>
    <p:sldId id="16065" r:id="rId16"/>
    <p:sldId id="16073" r:id="rId17"/>
    <p:sldId id="16074" r:id="rId18"/>
    <p:sldId id="16072" r:id="rId19"/>
    <p:sldId id="16071" r:id="rId20"/>
    <p:sldId id="16083" r:id="rId21"/>
    <p:sldId id="16070" r:id="rId22"/>
    <p:sldId id="1608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Raleway Medium" pitchFamily="2" charset="0"/>
      <p:regular r:id="rId33"/>
      <p:bold r:id="rId34"/>
      <p:italic r:id="rId35"/>
      <p:boldItalic r:id="rId36"/>
    </p:embeddedFont>
    <p:embeddedFont>
      <p:font typeface="Raleway SemiBold" pitchFamily="2" charset="0"/>
      <p:regular r:id="rId37"/>
      <p:bold r:id="rId38"/>
      <p:italic r:id="rId39"/>
      <p:boldItalic r:id="rId40"/>
    </p:embeddedFont>
    <p:embeddedFont>
      <p:font typeface="Raleway Thin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72">
          <p15:clr>
            <a:srgbClr val="A4A3A4"/>
          </p15:clr>
        </p15:guide>
        <p15:guide id="2" pos="7491">
          <p15:clr>
            <a:srgbClr val="A4A3A4"/>
          </p15:clr>
        </p15:guide>
        <p15:guide id="3" orient="horz" pos="422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Z1NCqmni5yEA0z1Pep1O6AyJ4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57E"/>
    <a:srgbClr val="00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B11C62-F13F-4171-8949-2CF8FEA3BC93}">
  <a:tblStyle styleId="{06B11C62-F13F-4171-8949-2CF8FEA3BC9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82013"/>
  </p:normalViewPr>
  <p:slideViewPr>
    <p:cSldViewPr snapToGrid="0">
      <p:cViewPr varScale="1">
        <p:scale>
          <a:sx n="88" d="100"/>
          <a:sy n="88" d="100"/>
        </p:scale>
        <p:origin x="1392" y="176"/>
      </p:cViewPr>
      <p:guideLst>
        <p:guide orient="horz" pos="2772"/>
        <p:guide pos="7491"/>
        <p:guide orient="horz" pos="4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8E64A4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520E75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C0B-764A-84D1-F8319346BE8F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D-B14A-8423-A0E4246948E7}"/>
              </c:ext>
            </c:extLst>
          </c:dPt>
          <c:dPt>
            <c:idx val="2"/>
            <c:bubble3D val="0"/>
            <c:spPr>
              <a:solidFill>
                <a:srgbClr val="8E64A4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DD-B14A-8423-A0E4246948E7}"/>
              </c:ext>
            </c:extLst>
          </c:dPt>
          <c:dPt>
            <c:idx val="3"/>
            <c:bubble3D val="0"/>
            <c:spPr>
              <a:solidFill>
                <a:srgbClr val="8E64A4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DD-B14A-8423-A0E4246948E7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0B-764A-84D1-F8319346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D637583-1A83-4D45-A193-DD7E0C0835BB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D41-4DEB-B8FD-0A1D58F346D9}"/>
                </c:ext>
              </c:extLst>
            </c:dLbl>
            <c:dLbl>
              <c:idx val="1"/>
              <c:layout>
                <c:manualLayout>
                  <c:x val="0"/>
                  <c:y val="-4.5337857287798067E-3"/>
                </c:manualLayout>
              </c:layout>
              <c:tx>
                <c:rich>
                  <a:bodyPr rot="0" spcFirstLastPara="1" vertOverflow="ellipsis" vert="horz" wrap="square" lIns="0" tIns="0" rIns="0" bIns="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3122A7-3010-4BCD-A48D-2B12BA48303B}" type="VALUE">
                      <a:rPr lang="en-US" sz="1400" smtClean="0"/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sz="1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1418745953374597"/>
                      <c:h val="0.284021679116979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D41-4DEB-B8FD-0A1D58F34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1-4DEB-B8FD-0A1D58F34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237904"/>
        <c:axId val="469225008"/>
      </c:barChart>
      <c:catAx>
        <c:axId val="469237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225008"/>
        <c:crosses val="autoZero"/>
        <c:auto val="1"/>
        <c:lblAlgn val="ctr"/>
        <c:lblOffset val="100"/>
        <c:noMultiLvlLbl val="0"/>
      </c:catAx>
      <c:valAx>
        <c:axId val="4692250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23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Форматы обучения: парт-тайм, длитеность и тп</a:t>
            </a:r>
            <a:endParaRPr/>
          </a:p>
        </p:txBody>
      </p:sp>
      <p:sp>
        <p:nvSpPr>
          <p:cNvPr id="299" name="Google Shape;29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890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92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Найти фото более подходящие для Дубая</a:t>
            </a:r>
            <a:endParaRPr/>
          </a:p>
        </p:txBody>
      </p:sp>
      <p:sp>
        <p:nvSpPr>
          <p:cNvPr id="588" name="Google Shape;5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879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7" name="Google Shape;2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Добавить скидки на предстоящие волны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Дашу попросить рассказать</a:t>
            </a:r>
            <a:endParaRPr/>
          </a:p>
        </p:txBody>
      </p:sp>
      <p:sp>
        <p:nvSpPr>
          <p:cNvPr id="631" name="Google Shape;6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555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4" name="Google Shape;7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2541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5" name="Google Shape;985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837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3" name="Google Shape;8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3890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3" name="Google Shape;8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5770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7" name="Google Shape;92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8" name="Google Shape;928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99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1661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3" name="Google Shape;8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468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890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8" name="Google Shape;838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51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2" name="Google Shape;18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37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20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 Thi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2" name="Google Shape;8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title"/>
          </p:nvPr>
        </p:nvSpPr>
        <p:spPr>
          <a:xfrm>
            <a:off x="497432" y="618772"/>
            <a:ext cx="10874375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Raleway"/>
              <a:buNone/>
              <a:defRPr sz="3000" b="1" i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35;p64">
            <a:extLst>
              <a:ext uri="{FF2B5EF4-FFF2-40B4-BE49-F238E27FC236}">
                <a16:creationId xmlns:a16="http://schemas.microsoft.com/office/drawing/2014/main" id="{2D37EB52-0CD5-564B-5EF8-8692EFAAE7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" name="Google Shape;241;p4">
            <a:extLst>
              <a:ext uri="{FF2B5EF4-FFF2-40B4-BE49-F238E27FC236}">
                <a16:creationId xmlns:a16="http://schemas.microsoft.com/office/drawing/2014/main" id="{D497B482-2BD5-4E8D-7021-2C109C4593A3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241;p4">
            <a:extLst>
              <a:ext uri="{FF2B5EF4-FFF2-40B4-BE49-F238E27FC236}">
                <a16:creationId xmlns:a16="http://schemas.microsoft.com/office/drawing/2014/main" id="{F60BEE2A-78E1-5976-6C58-5B7F4462B8D8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432" y="6348892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3921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ntitle only">
  <p:cSld name="Colon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50"/>
          <p:cNvCxnSpPr/>
          <p:nvPr/>
        </p:nvCxnSpPr>
        <p:spPr>
          <a:xfrm>
            <a:off x="502258" y="6356350"/>
            <a:ext cx="2532231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50"/>
          <p:cNvSpPr txBox="1">
            <a:spLocks noGrp="1"/>
          </p:cNvSpPr>
          <p:nvPr>
            <p:ph type="ftr" idx="11"/>
          </p:nvPr>
        </p:nvSpPr>
        <p:spPr>
          <a:xfrm>
            <a:off x="498987" y="6381000"/>
            <a:ext cx="10488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1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" name="Google Shape;241;p4">
            <a:extLst>
              <a:ext uri="{FF2B5EF4-FFF2-40B4-BE49-F238E27FC236}">
                <a16:creationId xmlns:a16="http://schemas.microsoft.com/office/drawing/2014/main" id="{8A4A8AD1-5943-BB1F-6FD8-FAE0D8A7A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241;p4">
            <a:extLst>
              <a:ext uri="{FF2B5EF4-FFF2-40B4-BE49-F238E27FC236}">
                <a16:creationId xmlns:a16="http://schemas.microsoft.com/office/drawing/2014/main" id="{E06E93D1-975C-79CD-9C58-782F30D5F8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432" y="6348892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 Thin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 Thin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C8AA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C8AA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C8A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 Thi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C8AAA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7"/>
            <a:ext cx="12192000" cy="685740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-20384"/>
            <a:ext cx="12192000" cy="6858000"/>
          </a:xfrm>
          <a:prstGeom prst="rect">
            <a:avLst/>
          </a:prstGeom>
          <a:solidFill>
            <a:srgbClr val="632C7C">
              <a:alpha val="4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2" name="Google Shape;92;p1"/>
          <p:cNvSpPr/>
          <p:nvPr/>
        </p:nvSpPr>
        <p:spPr>
          <a:xfrm rot="-5400000" flipH="1">
            <a:off x="7025784" y="4320320"/>
            <a:ext cx="4219485" cy="3032761"/>
          </a:xfrm>
          <a:prstGeom prst="parallelogram">
            <a:avLst>
              <a:gd name="adj" fmla="val 1685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3" name="Google Shape;93;p1"/>
          <p:cNvSpPr/>
          <p:nvPr/>
        </p:nvSpPr>
        <p:spPr>
          <a:xfrm rot="-600000">
            <a:off x="5730925" y="2195853"/>
            <a:ext cx="7109801" cy="3472546"/>
          </a:xfrm>
          <a:prstGeom prst="parallelogram">
            <a:avLst>
              <a:gd name="adj" fmla="val 17989"/>
            </a:avLst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4" name="Google Shape;94;p1"/>
          <p:cNvSpPr/>
          <p:nvPr/>
        </p:nvSpPr>
        <p:spPr>
          <a:xfrm rot="-600000">
            <a:off x="-845976" y="-593122"/>
            <a:ext cx="7657814" cy="7350297"/>
          </a:xfrm>
          <a:prstGeom prst="parallelogram">
            <a:avLst>
              <a:gd name="adj" fmla="val 17989"/>
            </a:avLst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5" name="Google Shape;95;p1"/>
          <p:cNvGrpSpPr/>
          <p:nvPr/>
        </p:nvGrpSpPr>
        <p:grpSpPr>
          <a:xfrm>
            <a:off x="1511735" y="981776"/>
            <a:ext cx="3077496" cy="959083"/>
            <a:chOff x="1511735" y="981776"/>
            <a:chExt cx="3077496" cy="959083"/>
          </a:xfrm>
        </p:grpSpPr>
        <p:sp>
          <p:nvSpPr>
            <p:cNvPr id="96" name="Google Shape;96;p1"/>
            <p:cNvSpPr/>
            <p:nvPr/>
          </p:nvSpPr>
          <p:spPr>
            <a:xfrm>
              <a:off x="2515760" y="1508313"/>
              <a:ext cx="167972" cy="168694"/>
            </a:xfrm>
            <a:custGeom>
              <a:avLst/>
              <a:gdLst/>
              <a:ahLst/>
              <a:cxnLst/>
              <a:rect l="l" t="t" r="r" b="b"/>
              <a:pathLst>
                <a:path w="167972" h="168694" extrusionOk="0">
                  <a:moveTo>
                    <a:pt x="0" y="0"/>
                  </a:moveTo>
                  <a:lnTo>
                    <a:pt x="30707" y="0"/>
                  </a:lnTo>
                  <a:lnTo>
                    <a:pt x="83890" y="141742"/>
                  </a:lnTo>
                  <a:lnTo>
                    <a:pt x="137266" y="0"/>
                  </a:lnTo>
                  <a:lnTo>
                    <a:pt x="167972" y="0"/>
                  </a:lnTo>
                  <a:lnTo>
                    <a:pt x="167972" y="168694"/>
                  </a:lnTo>
                  <a:lnTo>
                    <a:pt x="146699" y="168694"/>
                  </a:lnTo>
                  <a:lnTo>
                    <a:pt x="146699" y="28348"/>
                  </a:lnTo>
                  <a:lnTo>
                    <a:pt x="146266" y="28348"/>
                  </a:lnTo>
                  <a:lnTo>
                    <a:pt x="93564" y="168694"/>
                  </a:lnTo>
                  <a:lnTo>
                    <a:pt x="74408" y="168694"/>
                  </a:lnTo>
                  <a:lnTo>
                    <a:pt x="21755" y="28348"/>
                  </a:lnTo>
                  <a:lnTo>
                    <a:pt x="21273" y="28348"/>
                  </a:lnTo>
                  <a:lnTo>
                    <a:pt x="21273" y="168694"/>
                  </a:lnTo>
                  <a:lnTo>
                    <a:pt x="0" y="168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2707024" y="1552112"/>
              <a:ext cx="118598" cy="127558"/>
            </a:xfrm>
            <a:custGeom>
              <a:avLst/>
              <a:gdLst/>
              <a:ahLst/>
              <a:cxnLst/>
              <a:rect l="l" t="t" r="r" b="b"/>
              <a:pathLst>
                <a:path w="118598" h="127558" extrusionOk="0">
                  <a:moveTo>
                    <a:pt x="59299" y="127543"/>
                  </a:moveTo>
                  <a:cubicBezTo>
                    <a:pt x="50506" y="127741"/>
                    <a:pt x="41769" y="126102"/>
                    <a:pt x="33646" y="122730"/>
                  </a:cubicBezTo>
                  <a:cubicBezTo>
                    <a:pt x="26547" y="119665"/>
                    <a:pt x="20219" y="115062"/>
                    <a:pt x="15116" y="109254"/>
                  </a:cubicBezTo>
                  <a:cubicBezTo>
                    <a:pt x="9997" y="103374"/>
                    <a:pt x="6131" y="96512"/>
                    <a:pt x="3757" y="89087"/>
                  </a:cubicBezTo>
                  <a:cubicBezTo>
                    <a:pt x="1197" y="80978"/>
                    <a:pt x="-70" y="72515"/>
                    <a:pt x="3" y="64012"/>
                  </a:cubicBezTo>
                  <a:cubicBezTo>
                    <a:pt x="-58" y="55477"/>
                    <a:pt x="1208" y="46985"/>
                    <a:pt x="3757" y="38840"/>
                  </a:cubicBezTo>
                  <a:cubicBezTo>
                    <a:pt x="6126" y="31369"/>
                    <a:pt x="9991" y="24459"/>
                    <a:pt x="15116" y="18529"/>
                  </a:cubicBezTo>
                  <a:cubicBezTo>
                    <a:pt x="20253" y="12734"/>
                    <a:pt x="26571" y="8106"/>
                    <a:pt x="33646" y="4957"/>
                  </a:cubicBezTo>
                  <a:cubicBezTo>
                    <a:pt x="50059" y="-1652"/>
                    <a:pt x="68394" y="-1652"/>
                    <a:pt x="84807" y="4957"/>
                  </a:cubicBezTo>
                  <a:cubicBezTo>
                    <a:pt x="91939" y="8079"/>
                    <a:pt x="98310" y="12710"/>
                    <a:pt x="103482" y="18529"/>
                  </a:cubicBezTo>
                  <a:cubicBezTo>
                    <a:pt x="108590" y="24463"/>
                    <a:pt x="112438" y="31373"/>
                    <a:pt x="114792" y="38840"/>
                  </a:cubicBezTo>
                  <a:cubicBezTo>
                    <a:pt x="117381" y="46977"/>
                    <a:pt x="118664" y="55473"/>
                    <a:pt x="118594" y="64012"/>
                  </a:cubicBezTo>
                  <a:cubicBezTo>
                    <a:pt x="118675" y="72520"/>
                    <a:pt x="117391" y="80986"/>
                    <a:pt x="114792" y="89087"/>
                  </a:cubicBezTo>
                  <a:cubicBezTo>
                    <a:pt x="112435" y="96509"/>
                    <a:pt x="108586" y="103372"/>
                    <a:pt x="103482" y="109254"/>
                  </a:cubicBezTo>
                  <a:cubicBezTo>
                    <a:pt x="98386" y="115070"/>
                    <a:pt x="92055" y="119675"/>
                    <a:pt x="84952" y="122730"/>
                  </a:cubicBezTo>
                  <a:cubicBezTo>
                    <a:pt x="76872" y="126075"/>
                    <a:pt x="68187" y="127714"/>
                    <a:pt x="59443" y="127543"/>
                  </a:cubicBezTo>
                  <a:moveTo>
                    <a:pt x="59443" y="110072"/>
                  </a:moveTo>
                  <a:cubicBezTo>
                    <a:pt x="64513" y="110082"/>
                    <a:pt x="69530" y="109033"/>
                    <a:pt x="74171" y="106991"/>
                  </a:cubicBezTo>
                  <a:cubicBezTo>
                    <a:pt x="78815" y="104942"/>
                    <a:pt x="82967" y="101923"/>
                    <a:pt x="86348" y="98136"/>
                  </a:cubicBezTo>
                  <a:cubicBezTo>
                    <a:pt x="90016" y="93921"/>
                    <a:pt x="92799" y="89010"/>
                    <a:pt x="94530" y="83697"/>
                  </a:cubicBezTo>
                  <a:cubicBezTo>
                    <a:pt x="98445" y="70833"/>
                    <a:pt x="98445" y="57095"/>
                    <a:pt x="94530" y="44231"/>
                  </a:cubicBezTo>
                  <a:cubicBezTo>
                    <a:pt x="92782" y="38925"/>
                    <a:pt x="90001" y="34017"/>
                    <a:pt x="86348" y="29792"/>
                  </a:cubicBezTo>
                  <a:cubicBezTo>
                    <a:pt x="83000" y="25933"/>
                    <a:pt x="78842" y="22860"/>
                    <a:pt x="74171" y="20791"/>
                  </a:cubicBezTo>
                  <a:cubicBezTo>
                    <a:pt x="64765" y="16685"/>
                    <a:pt x="54073" y="16685"/>
                    <a:pt x="44667" y="20791"/>
                  </a:cubicBezTo>
                  <a:cubicBezTo>
                    <a:pt x="39996" y="22860"/>
                    <a:pt x="35838" y="25933"/>
                    <a:pt x="32490" y="29792"/>
                  </a:cubicBezTo>
                  <a:cubicBezTo>
                    <a:pt x="28853" y="34021"/>
                    <a:pt x="26088" y="38928"/>
                    <a:pt x="24357" y="44231"/>
                  </a:cubicBezTo>
                  <a:cubicBezTo>
                    <a:pt x="20379" y="57085"/>
                    <a:pt x="20379" y="70842"/>
                    <a:pt x="24357" y="83697"/>
                  </a:cubicBezTo>
                  <a:cubicBezTo>
                    <a:pt x="26072" y="89007"/>
                    <a:pt x="28838" y="93917"/>
                    <a:pt x="32490" y="98136"/>
                  </a:cubicBezTo>
                  <a:cubicBezTo>
                    <a:pt x="35871" y="101923"/>
                    <a:pt x="40023" y="104942"/>
                    <a:pt x="44667" y="106991"/>
                  </a:cubicBezTo>
                  <a:cubicBezTo>
                    <a:pt x="49325" y="109033"/>
                    <a:pt x="54357" y="110082"/>
                    <a:pt x="59443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2840678" y="1552045"/>
              <a:ext cx="110799" cy="127691"/>
            </a:xfrm>
            <a:custGeom>
              <a:avLst/>
              <a:gdLst/>
              <a:ahLst/>
              <a:cxnLst/>
              <a:rect l="l" t="t" r="r" b="b"/>
              <a:pathLst>
                <a:path w="110799" h="127691" extrusionOk="0">
                  <a:moveTo>
                    <a:pt x="57183" y="127610"/>
                  </a:moveTo>
                  <a:cubicBezTo>
                    <a:pt x="48732" y="127775"/>
                    <a:pt x="40335" y="126236"/>
                    <a:pt x="32492" y="123086"/>
                  </a:cubicBezTo>
                  <a:cubicBezTo>
                    <a:pt x="25593" y="120298"/>
                    <a:pt x="19444" y="115929"/>
                    <a:pt x="14540" y="110332"/>
                  </a:cubicBezTo>
                  <a:cubicBezTo>
                    <a:pt x="9611" y="104616"/>
                    <a:pt x="5909" y="97948"/>
                    <a:pt x="3663" y="90743"/>
                  </a:cubicBezTo>
                  <a:cubicBezTo>
                    <a:pt x="1147" y="82559"/>
                    <a:pt x="-87" y="74036"/>
                    <a:pt x="5" y="65475"/>
                  </a:cubicBezTo>
                  <a:cubicBezTo>
                    <a:pt x="-54" y="56797"/>
                    <a:pt x="1146" y="48156"/>
                    <a:pt x="3566" y="39822"/>
                  </a:cubicBezTo>
                  <a:cubicBezTo>
                    <a:pt x="5726" y="32246"/>
                    <a:pt x="9375" y="25178"/>
                    <a:pt x="14299" y="19030"/>
                  </a:cubicBezTo>
                  <a:cubicBezTo>
                    <a:pt x="19159" y="13100"/>
                    <a:pt x="25296" y="8345"/>
                    <a:pt x="32252" y="5120"/>
                  </a:cubicBezTo>
                  <a:cubicBezTo>
                    <a:pt x="40235" y="1542"/>
                    <a:pt x="48918" y="-202"/>
                    <a:pt x="57664" y="19"/>
                  </a:cubicBezTo>
                  <a:cubicBezTo>
                    <a:pt x="64165" y="-13"/>
                    <a:pt x="70640" y="829"/>
                    <a:pt x="76916" y="2521"/>
                  </a:cubicBezTo>
                  <a:cubicBezTo>
                    <a:pt x="82710" y="4033"/>
                    <a:pt x="88165" y="6630"/>
                    <a:pt x="92991" y="10174"/>
                  </a:cubicBezTo>
                  <a:cubicBezTo>
                    <a:pt x="97686" y="13705"/>
                    <a:pt x="101588" y="18181"/>
                    <a:pt x="104446" y="23313"/>
                  </a:cubicBezTo>
                  <a:cubicBezTo>
                    <a:pt x="107600" y="29114"/>
                    <a:pt x="109517" y="35505"/>
                    <a:pt x="110077" y="42084"/>
                  </a:cubicBezTo>
                  <a:lnTo>
                    <a:pt x="89333" y="42084"/>
                  </a:lnTo>
                  <a:cubicBezTo>
                    <a:pt x="87312" y="27214"/>
                    <a:pt x="74018" y="16520"/>
                    <a:pt x="59060" y="17730"/>
                  </a:cubicBezTo>
                  <a:cubicBezTo>
                    <a:pt x="52752" y="17521"/>
                    <a:pt x="46493" y="18912"/>
                    <a:pt x="40867" y="21773"/>
                  </a:cubicBezTo>
                  <a:cubicBezTo>
                    <a:pt x="36150" y="24298"/>
                    <a:pt x="32132" y="27953"/>
                    <a:pt x="29171" y="32410"/>
                  </a:cubicBezTo>
                  <a:cubicBezTo>
                    <a:pt x="26186" y="37061"/>
                    <a:pt x="24066" y="42213"/>
                    <a:pt x="22915" y="47619"/>
                  </a:cubicBezTo>
                  <a:cubicBezTo>
                    <a:pt x="21652" y="53486"/>
                    <a:pt x="21023" y="59473"/>
                    <a:pt x="21038" y="65475"/>
                  </a:cubicBezTo>
                  <a:cubicBezTo>
                    <a:pt x="21027" y="71040"/>
                    <a:pt x="21706" y="76585"/>
                    <a:pt x="23059" y="81983"/>
                  </a:cubicBezTo>
                  <a:cubicBezTo>
                    <a:pt x="24255" y="87135"/>
                    <a:pt x="26375" y="92027"/>
                    <a:pt x="29316" y="96422"/>
                  </a:cubicBezTo>
                  <a:cubicBezTo>
                    <a:pt x="32129" y="100593"/>
                    <a:pt x="35890" y="104040"/>
                    <a:pt x="40289" y="106481"/>
                  </a:cubicBezTo>
                  <a:cubicBezTo>
                    <a:pt x="45343" y="109136"/>
                    <a:pt x="50995" y="110446"/>
                    <a:pt x="56702" y="110283"/>
                  </a:cubicBezTo>
                  <a:cubicBezTo>
                    <a:pt x="65191" y="110794"/>
                    <a:pt x="73546" y="107981"/>
                    <a:pt x="79996" y="102438"/>
                  </a:cubicBezTo>
                  <a:cubicBezTo>
                    <a:pt x="85904" y="96567"/>
                    <a:pt x="89536" y="88790"/>
                    <a:pt x="90248" y="80491"/>
                  </a:cubicBezTo>
                  <a:lnTo>
                    <a:pt x="110799" y="80491"/>
                  </a:lnTo>
                  <a:cubicBezTo>
                    <a:pt x="109538" y="93799"/>
                    <a:pt x="103604" y="106229"/>
                    <a:pt x="94050" y="115578"/>
                  </a:cubicBezTo>
                  <a:cubicBezTo>
                    <a:pt x="83698" y="124056"/>
                    <a:pt x="70544" y="128349"/>
                    <a:pt x="57183" y="1276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2971932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45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360" y="122153"/>
                  </a:lnTo>
                  <a:lnTo>
                    <a:pt x="32343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3079643" y="1552112"/>
              <a:ext cx="118596" cy="127558"/>
            </a:xfrm>
            <a:custGeom>
              <a:avLst/>
              <a:gdLst/>
              <a:ahLst/>
              <a:cxnLst/>
              <a:rect l="l" t="t" r="r" b="b"/>
              <a:pathLst>
                <a:path w="118596" h="127558" extrusionOk="0">
                  <a:moveTo>
                    <a:pt x="59299" y="127543"/>
                  </a:moveTo>
                  <a:cubicBezTo>
                    <a:pt x="50506" y="127741"/>
                    <a:pt x="41768" y="126102"/>
                    <a:pt x="33646" y="122730"/>
                  </a:cubicBezTo>
                  <a:cubicBezTo>
                    <a:pt x="26540" y="119678"/>
                    <a:pt x="20209" y="115073"/>
                    <a:pt x="15116" y="109254"/>
                  </a:cubicBezTo>
                  <a:cubicBezTo>
                    <a:pt x="9980" y="103386"/>
                    <a:pt x="6112" y="96521"/>
                    <a:pt x="3757" y="89087"/>
                  </a:cubicBezTo>
                  <a:cubicBezTo>
                    <a:pt x="1197" y="80978"/>
                    <a:pt x="-70" y="72515"/>
                    <a:pt x="3" y="64012"/>
                  </a:cubicBezTo>
                  <a:cubicBezTo>
                    <a:pt x="-58" y="55477"/>
                    <a:pt x="1208" y="46985"/>
                    <a:pt x="3757" y="38840"/>
                  </a:cubicBezTo>
                  <a:cubicBezTo>
                    <a:pt x="6111" y="31363"/>
                    <a:pt x="9977" y="24449"/>
                    <a:pt x="15116" y="18529"/>
                  </a:cubicBezTo>
                  <a:cubicBezTo>
                    <a:pt x="20243" y="12724"/>
                    <a:pt x="26564" y="8094"/>
                    <a:pt x="33646" y="4957"/>
                  </a:cubicBezTo>
                  <a:cubicBezTo>
                    <a:pt x="50059" y="-1652"/>
                    <a:pt x="68394" y="-1652"/>
                    <a:pt x="84807" y="4957"/>
                  </a:cubicBezTo>
                  <a:cubicBezTo>
                    <a:pt x="91925" y="8080"/>
                    <a:pt x="98280" y="12711"/>
                    <a:pt x="103433" y="18529"/>
                  </a:cubicBezTo>
                  <a:cubicBezTo>
                    <a:pt x="108572" y="24449"/>
                    <a:pt x="112438" y="31363"/>
                    <a:pt x="114792" y="38840"/>
                  </a:cubicBezTo>
                  <a:cubicBezTo>
                    <a:pt x="117357" y="46983"/>
                    <a:pt x="118640" y="55475"/>
                    <a:pt x="118594" y="64012"/>
                  </a:cubicBezTo>
                  <a:cubicBezTo>
                    <a:pt x="118651" y="72518"/>
                    <a:pt x="117368" y="80980"/>
                    <a:pt x="114792" y="89087"/>
                  </a:cubicBezTo>
                  <a:cubicBezTo>
                    <a:pt x="112437" y="96521"/>
                    <a:pt x="108569" y="103386"/>
                    <a:pt x="103433" y="109254"/>
                  </a:cubicBezTo>
                  <a:cubicBezTo>
                    <a:pt x="98314" y="115086"/>
                    <a:pt x="91948" y="119691"/>
                    <a:pt x="84807" y="122730"/>
                  </a:cubicBezTo>
                  <a:cubicBezTo>
                    <a:pt x="76727" y="126075"/>
                    <a:pt x="68042" y="127714"/>
                    <a:pt x="59299" y="127543"/>
                  </a:cubicBezTo>
                  <a:moveTo>
                    <a:pt x="59299" y="110072"/>
                  </a:moveTo>
                  <a:cubicBezTo>
                    <a:pt x="64369" y="110082"/>
                    <a:pt x="69385" y="109033"/>
                    <a:pt x="74026" y="106991"/>
                  </a:cubicBezTo>
                  <a:cubicBezTo>
                    <a:pt x="78671" y="104942"/>
                    <a:pt x="82823" y="101923"/>
                    <a:pt x="86203" y="98136"/>
                  </a:cubicBezTo>
                  <a:cubicBezTo>
                    <a:pt x="89872" y="93921"/>
                    <a:pt x="92654" y="89010"/>
                    <a:pt x="94385" y="83697"/>
                  </a:cubicBezTo>
                  <a:cubicBezTo>
                    <a:pt x="98301" y="70833"/>
                    <a:pt x="98301" y="57095"/>
                    <a:pt x="94385" y="44231"/>
                  </a:cubicBezTo>
                  <a:cubicBezTo>
                    <a:pt x="92638" y="38925"/>
                    <a:pt x="89857" y="34017"/>
                    <a:pt x="86203" y="29792"/>
                  </a:cubicBezTo>
                  <a:cubicBezTo>
                    <a:pt x="82855" y="25933"/>
                    <a:pt x="78697" y="22860"/>
                    <a:pt x="74026" y="20791"/>
                  </a:cubicBezTo>
                  <a:cubicBezTo>
                    <a:pt x="64620" y="16685"/>
                    <a:pt x="53928" y="16685"/>
                    <a:pt x="44523" y="20791"/>
                  </a:cubicBezTo>
                  <a:cubicBezTo>
                    <a:pt x="39851" y="22860"/>
                    <a:pt x="35694" y="25933"/>
                    <a:pt x="32346" y="29792"/>
                  </a:cubicBezTo>
                  <a:cubicBezTo>
                    <a:pt x="28708" y="34021"/>
                    <a:pt x="25944" y="38928"/>
                    <a:pt x="24212" y="44231"/>
                  </a:cubicBezTo>
                  <a:cubicBezTo>
                    <a:pt x="20234" y="57085"/>
                    <a:pt x="20234" y="70842"/>
                    <a:pt x="24212" y="83697"/>
                  </a:cubicBezTo>
                  <a:cubicBezTo>
                    <a:pt x="25927" y="89007"/>
                    <a:pt x="28693" y="93917"/>
                    <a:pt x="32346" y="98136"/>
                  </a:cubicBezTo>
                  <a:cubicBezTo>
                    <a:pt x="35726" y="101923"/>
                    <a:pt x="39878" y="104942"/>
                    <a:pt x="44523" y="106991"/>
                  </a:cubicBezTo>
                  <a:cubicBezTo>
                    <a:pt x="49181" y="109033"/>
                    <a:pt x="54213" y="110082"/>
                    <a:pt x="59299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3219848" y="1554854"/>
              <a:ext cx="103602" cy="122203"/>
            </a:xfrm>
            <a:custGeom>
              <a:avLst/>
              <a:gdLst/>
              <a:ahLst/>
              <a:cxnLst/>
              <a:rect l="l" t="t" r="r" b="b"/>
              <a:pathLst>
                <a:path w="103602" h="122203" extrusionOk="0">
                  <a:moveTo>
                    <a:pt x="0" y="1"/>
                  </a:moveTo>
                  <a:lnTo>
                    <a:pt x="56456" y="1"/>
                  </a:lnTo>
                  <a:cubicBezTo>
                    <a:pt x="61630" y="-20"/>
                    <a:pt x="66797" y="382"/>
                    <a:pt x="71906" y="1204"/>
                  </a:cubicBezTo>
                  <a:cubicBezTo>
                    <a:pt x="76579" y="1879"/>
                    <a:pt x="81104" y="3343"/>
                    <a:pt x="85286" y="5536"/>
                  </a:cubicBezTo>
                  <a:cubicBezTo>
                    <a:pt x="89250" y="7652"/>
                    <a:pt x="92574" y="10794"/>
                    <a:pt x="94912" y="14632"/>
                  </a:cubicBezTo>
                  <a:cubicBezTo>
                    <a:pt x="97449" y="19270"/>
                    <a:pt x="98680" y="24510"/>
                    <a:pt x="98473" y="29793"/>
                  </a:cubicBezTo>
                  <a:cubicBezTo>
                    <a:pt x="98702" y="35523"/>
                    <a:pt x="97008" y="41164"/>
                    <a:pt x="93660" y="45820"/>
                  </a:cubicBezTo>
                  <a:cubicBezTo>
                    <a:pt x="90116" y="50207"/>
                    <a:pt x="85579" y="53688"/>
                    <a:pt x="80425" y="55976"/>
                  </a:cubicBezTo>
                  <a:lnTo>
                    <a:pt x="80425" y="56216"/>
                  </a:lnTo>
                  <a:cubicBezTo>
                    <a:pt x="87062" y="57388"/>
                    <a:pt x="93058" y="60907"/>
                    <a:pt x="97318" y="66131"/>
                  </a:cubicBezTo>
                  <a:cubicBezTo>
                    <a:pt x="101667" y="71912"/>
                    <a:pt x="103878" y="79021"/>
                    <a:pt x="103575" y="86249"/>
                  </a:cubicBezTo>
                  <a:cubicBezTo>
                    <a:pt x="103634" y="91197"/>
                    <a:pt x="102701" y="96106"/>
                    <a:pt x="100831" y="100688"/>
                  </a:cubicBezTo>
                  <a:cubicBezTo>
                    <a:pt x="99113" y="104973"/>
                    <a:pt x="96505" y="108844"/>
                    <a:pt x="93179" y="112046"/>
                  </a:cubicBezTo>
                  <a:cubicBezTo>
                    <a:pt x="89749" y="115260"/>
                    <a:pt x="85728" y="117777"/>
                    <a:pt x="81339" y="119458"/>
                  </a:cubicBezTo>
                  <a:cubicBezTo>
                    <a:pt x="76603" y="121318"/>
                    <a:pt x="71554" y="122250"/>
                    <a:pt x="66467" y="122202"/>
                  </a:cubicBezTo>
                  <a:lnTo>
                    <a:pt x="0" y="122202"/>
                  </a:lnTo>
                  <a:close/>
                  <a:moveTo>
                    <a:pt x="54338" y="50104"/>
                  </a:moveTo>
                  <a:cubicBezTo>
                    <a:pt x="63002" y="50104"/>
                    <a:pt x="69018" y="48499"/>
                    <a:pt x="72387" y="45291"/>
                  </a:cubicBezTo>
                  <a:cubicBezTo>
                    <a:pt x="75816" y="42053"/>
                    <a:pt x="77677" y="37490"/>
                    <a:pt x="77489" y="32777"/>
                  </a:cubicBezTo>
                  <a:cubicBezTo>
                    <a:pt x="77768" y="28346"/>
                    <a:pt x="75993" y="24033"/>
                    <a:pt x="72676" y="21082"/>
                  </a:cubicBezTo>
                  <a:cubicBezTo>
                    <a:pt x="67219" y="17770"/>
                    <a:pt x="60835" y="16318"/>
                    <a:pt x="54483" y="16942"/>
                  </a:cubicBezTo>
                  <a:lnTo>
                    <a:pt x="19733" y="16942"/>
                  </a:lnTo>
                  <a:lnTo>
                    <a:pt x="19733" y="50056"/>
                  </a:lnTo>
                  <a:close/>
                  <a:moveTo>
                    <a:pt x="62617" y="105116"/>
                  </a:moveTo>
                  <a:cubicBezTo>
                    <a:pt x="68217" y="105514"/>
                    <a:pt x="73703" y="103397"/>
                    <a:pt x="77585" y="99340"/>
                  </a:cubicBezTo>
                  <a:cubicBezTo>
                    <a:pt x="81035" y="95337"/>
                    <a:pt x="82856" y="90184"/>
                    <a:pt x="82687" y="84901"/>
                  </a:cubicBezTo>
                  <a:cubicBezTo>
                    <a:pt x="82885" y="79909"/>
                    <a:pt x="80899" y="75077"/>
                    <a:pt x="77248" y="71666"/>
                  </a:cubicBezTo>
                  <a:cubicBezTo>
                    <a:pt x="71961" y="67924"/>
                    <a:pt x="65501" y="66215"/>
                    <a:pt x="59055" y="66853"/>
                  </a:cubicBezTo>
                  <a:lnTo>
                    <a:pt x="19733" y="66853"/>
                  </a:lnTo>
                  <a:lnTo>
                    <a:pt x="19733" y="105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3338624" y="1552045"/>
              <a:ext cx="111042" cy="127840"/>
            </a:xfrm>
            <a:custGeom>
              <a:avLst/>
              <a:gdLst/>
              <a:ahLst/>
              <a:cxnLst/>
              <a:rect l="l" t="t" r="r" b="b"/>
              <a:pathLst>
                <a:path w="111042" h="127840" extrusionOk="0">
                  <a:moveTo>
                    <a:pt x="57186" y="127610"/>
                  </a:moveTo>
                  <a:cubicBezTo>
                    <a:pt x="48734" y="127785"/>
                    <a:pt x="40335" y="126246"/>
                    <a:pt x="32495" y="123086"/>
                  </a:cubicBezTo>
                  <a:cubicBezTo>
                    <a:pt x="25588" y="120310"/>
                    <a:pt x="19437" y="115940"/>
                    <a:pt x="14543" y="110331"/>
                  </a:cubicBezTo>
                  <a:cubicBezTo>
                    <a:pt x="9614" y="104616"/>
                    <a:pt x="5911" y="97948"/>
                    <a:pt x="3665" y="90743"/>
                  </a:cubicBezTo>
                  <a:cubicBezTo>
                    <a:pt x="1127" y="82564"/>
                    <a:pt x="-108" y="74037"/>
                    <a:pt x="7" y="65475"/>
                  </a:cubicBezTo>
                  <a:cubicBezTo>
                    <a:pt x="-67" y="56799"/>
                    <a:pt x="1117" y="48158"/>
                    <a:pt x="3521" y="39822"/>
                  </a:cubicBezTo>
                  <a:cubicBezTo>
                    <a:pt x="5698" y="32244"/>
                    <a:pt x="9363" y="25175"/>
                    <a:pt x="14302" y="19030"/>
                  </a:cubicBezTo>
                  <a:cubicBezTo>
                    <a:pt x="19151" y="13089"/>
                    <a:pt x="25291" y="8332"/>
                    <a:pt x="32254" y="5120"/>
                  </a:cubicBezTo>
                  <a:cubicBezTo>
                    <a:pt x="40221" y="1542"/>
                    <a:pt x="48889" y="-201"/>
                    <a:pt x="57619" y="18"/>
                  </a:cubicBezTo>
                  <a:cubicBezTo>
                    <a:pt x="64199" y="-35"/>
                    <a:pt x="70757" y="807"/>
                    <a:pt x="77111" y="2521"/>
                  </a:cubicBezTo>
                  <a:cubicBezTo>
                    <a:pt x="82909" y="4023"/>
                    <a:pt x="88365" y="6620"/>
                    <a:pt x="93186" y="10174"/>
                  </a:cubicBezTo>
                  <a:cubicBezTo>
                    <a:pt x="97893" y="13692"/>
                    <a:pt x="101798" y="18171"/>
                    <a:pt x="104641" y="23313"/>
                  </a:cubicBezTo>
                  <a:cubicBezTo>
                    <a:pt x="107811" y="29110"/>
                    <a:pt x="109745" y="35502"/>
                    <a:pt x="110320" y="42084"/>
                  </a:cubicBezTo>
                  <a:lnTo>
                    <a:pt x="89529" y="42084"/>
                  </a:lnTo>
                  <a:cubicBezTo>
                    <a:pt x="87553" y="27208"/>
                    <a:pt x="74258" y="16497"/>
                    <a:pt x="59303" y="17730"/>
                  </a:cubicBezTo>
                  <a:cubicBezTo>
                    <a:pt x="52994" y="17508"/>
                    <a:pt x="46732" y="18900"/>
                    <a:pt x="41110" y="21773"/>
                  </a:cubicBezTo>
                  <a:cubicBezTo>
                    <a:pt x="36374" y="24271"/>
                    <a:pt x="32350" y="27931"/>
                    <a:pt x="29415" y="32410"/>
                  </a:cubicBezTo>
                  <a:cubicBezTo>
                    <a:pt x="26390" y="37040"/>
                    <a:pt x="24267" y="42200"/>
                    <a:pt x="23158" y="47619"/>
                  </a:cubicBezTo>
                  <a:cubicBezTo>
                    <a:pt x="21895" y="53486"/>
                    <a:pt x="21266" y="59473"/>
                    <a:pt x="21281" y="65475"/>
                  </a:cubicBezTo>
                  <a:cubicBezTo>
                    <a:pt x="21252" y="71038"/>
                    <a:pt x="21915" y="76583"/>
                    <a:pt x="23254" y="81983"/>
                  </a:cubicBezTo>
                  <a:cubicBezTo>
                    <a:pt x="24450" y="87135"/>
                    <a:pt x="26570" y="92027"/>
                    <a:pt x="29511" y="96422"/>
                  </a:cubicBezTo>
                  <a:cubicBezTo>
                    <a:pt x="32325" y="100593"/>
                    <a:pt x="36085" y="104040"/>
                    <a:pt x="40485" y="106481"/>
                  </a:cubicBezTo>
                  <a:cubicBezTo>
                    <a:pt x="45559" y="109126"/>
                    <a:pt x="51224" y="110434"/>
                    <a:pt x="56945" y="110283"/>
                  </a:cubicBezTo>
                  <a:cubicBezTo>
                    <a:pt x="65420" y="110797"/>
                    <a:pt x="73761" y="107982"/>
                    <a:pt x="80191" y="102438"/>
                  </a:cubicBezTo>
                  <a:cubicBezTo>
                    <a:pt x="86096" y="96559"/>
                    <a:pt x="89742" y="88789"/>
                    <a:pt x="90491" y="80491"/>
                  </a:cubicBezTo>
                  <a:lnTo>
                    <a:pt x="111043" y="80491"/>
                  </a:lnTo>
                  <a:cubicBezTo>
                    <a:pt x="109785" y="93809"/>
                    <a:pt x="103831" y="106246"/>
                    <a:pt x="94245" y="115578"/>
                  </a:cubicBezTo>
                  <a:cubicBezTo>
                    <a:pt x="83873" y="124171"/>
                    <a:pt x="70633" y="128521"/>
                    <a:pt x="57186" y="12775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3469833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93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409" y="122153"/>
                  </a:lnTo>
                  <a:lnTo>
                    <a:pt x="32391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3584237" y="1551869"/>
              <a:ext cx="114789" cy="127785"/>
            </a:xfrm>
            <a:custGeom>
              <a:avLst/>
              <a:gdLst/>
              <a:ahLst/>
              <a:cxnLst/>
              <a:rect l="l" t="t" r="r" b="b"/>
              <a:pathLst>
                <a:path w="114789" h="127785" extrusionOk="0">
                  <a:moveTo>
                    <a:pt x="40381" y="127785"/>
                  </a:moveTo>
                  <a:cubicBezTo>
                    <a:pt x="35132" y="127797"/>
                    <a:pt x="29898" y="127199"/>
                    <a:pt x="24787" y="126004"/>
                  </a:cubicBezTo>
                  <a:cubicBezTo>
                    <a:pt x="20152" y="124905"/>
                    <a:pt x="15783" y="122893"/>
                    <a:pt x="11936" y="120085"/>
                  </a:cubicBezTo>
                  <a:cubicBezTo>
                    <a:pt x="8201" y="117298"/>
                    <a:pt x="5195" y="113648"/>
                    <a:pt x="3177" y="109448"/>
                  </a:cubicBezTo>
                  <a:cubicBezTo>
                    <a:pt x="-1189" y="98964"/>
                    <a:pt x="-1050" y="87146"/>
                    <a:pt x="3562" y="76768"/>
                  </a:cubicBezTo>
                  <a:cubicBezTo>
                    <a:pt x="5771" y="72496"/>
                    <a:pt x="8953" y="68804"/>
                    <a:pt x="12851" y="65987"/>
                  </a:cubicBezTo>
                  <a:cubicBezTo>
                    <a:pt x="16876" y="63165"/>
                    <a:pt x="21351" y="61050"/>
                    <a:pt x="26086" y="59730"/>
                  </a:cubicBezTo>
                  <a:cubicBezTo>
                    <a:pt x="30899" y="58334"/>
                    <a:pt x="36145" y="57131"/>
                    <a:pt x="41344" y="56168"/>
                  </a:cubicBezTo>
                  <a:cubicBezTo>
                    <a:pt x="46541" y="55206"/>
                    <a:pt x="52076" y="54243"/>
                    <a:pt x="57034" y="53714"/>
                  </a:cubicBezTo>
                  <a:cubicBezTo>
                    <a:pt x="61464" y="53240"/>
                    <a:pt x="65855" y="52452"/>
                    <a:pt x="70173" y="51355"/>
                  </a:cubicBezTo>
                  <a:cubicBezTo>
                    <a:pt x="73465" y="50579"/>
                    <a:pt x="76530" y="49047"/>
                    <a:pt x="79125" y="46879"/>
                  </a:cubicBezTo>
                  <a:cubicBezTo>
                    <a:pt x="81453" y="44621"/>
                    <a:pt x="82668" y="41452"/>
                    <a:pt x="82446" y="38216"/>
                  </a:cubicBezTo>
                  <a:cubicBezTo>
                    <a:pt x="82629" y="34521"/>
                    <a:pt x="81761" y="30850"/>
                    <a:pt x="79943" y="27628"/>
                  </a:cubicBezTo>
                  <a:cubicBezTo>
                    <a:pt x="78424" y="25036"/>
                    <a:pt x="76228" y="22906"/>
                    <a:pt x="73590" y="21467"/>
                  </a:cubicBezTo>
                  <a:cubicBezTo>
                    <a:pt x="70865" y="20001"/>
                    <a:pt x="67898" y="19039"/>
                    <a:pt x="64831" y="18627"/>
                  </a:cubicBezTo>
                  <a:cubicBezTo>
                    <a:pt x="61645" y="18147"/>
                    <a:pt x="58427" y="17905"/>
                    <a:pt x="55205" y="17905"/>
                  </a:cubicBezTo>
                  <a:cubicBezTo>
                    <a:pt x="47816" y="17634"/>
                    <a:pt x="40484" y="19293"/>
                    <a:pt x="33931" y="22718"/>
                  </a:cubicBezTo>
                  <a:cubicBezTo>
                    <a:pt x="28252" y="25943"/>
                    <a:pt x="25172" y="32055"/>
                    <a:pt x="24691" y="41008"/>
                  </a:cubicBezTo>
                  <a:lnTo>
                    <a:pt x="4621" y="41008"/>
                  </a:lnTo>
                  <a:cubicBezTo>
                    <a:pt x="4714" y="34304"/>
                    <a:pt x="6361" y="27714"/>
                    <a:pt x="9434" y="21756"/>
                  </a:cubicBezTo>
                  <a:cubicBezTo>
                    <a:pt x="12154" y="16690"/>
                    <a:pt x="16049" y="12349"/>
                    <a:pt x="20792" y="9098"/>
                  </a:cubicBezTo>
                  <a:cubicBezTo>
                    <a:pt x="25707" y="5796"/>
                    <a:pt x="31190" y="3431"/>
                    <a:pt x="36964" y="2119"/>
                  </a:cubicBezTo>
                  <a:cubicBezTo>
                    <a:pt x="43360" y="678"/>
                    <a:pt x="49899" y="-33"/>
                    <a:pt x="56456" y="1"/>
                  </a:cubicBezTo>
                  <a:cubicBezTo>
                    <a:pt x="61949" y="-9"/>
                    <a:pt x="67435" y="393"/>
                    <a:pt x="72868" y="1204"/>
                  </a:cubicBezTo>
                  <a:cubicBezTo>
                    <a:pt x="78043" y="1905"/>
                    <a:pt x="83049" y="3535"/>
                    <a:pt x="87644" y="6017"/>
                  </a:cubicBezTo>
                  <a:cubicBezTo>
                    <a:pt x="92039" y="8448"/>
                    <a:pt x="95710" y="12002"/>
                    <a:pt x="98281" y="16317"/>
                  </a:cubicBezTo>
                  <a:cubicBezTo>
                    <a:pt x="101173" y="21583"/>
                    <a:pt x="102555" y="27546"/>
                    <a:pt x="102275" y="33548"/>
                  </a:cubicBezTo>
                  <a:lnTo>
                    <a:pt x="102275" y="96405"/>
                  </a:lnTo>
                  <a:cubicBezTo>
                    <a:pt x="102175" y="99889"/>
                    <a:pt x="102449" y="103375"/>
                    <a:pt x="103094" y="106801"/>
                  </a:cubicBezTo>
                  <a:cubicBezTo>
                    <a:pt x="103671" y="109015"/>
                    <a:pt x="105500" y="110122"/>
                    <a:pt x="108677" y="110122"/>
                  </a:cubicBezTo>
                  <a:cubicBezTo>
                    <a:pt x="110757" y="109981"/>
                    <a:pt x="112811" y="109577"/>
                    <a:pt x="114789" y="108918"/>
                  </a:cubicBezTo>
                  <a:lnTo>
                    <a:pt x="114789" y="124512"/>
                  </a:lnTo>
                  <a:cubicBezTo>
                    <a:pt x="110330" y="126788"/>
                    <a:pt x="105350" y="127850"/>
                    <a:pt x="100350" y="127593"/>
                  </a:cubicBezTo>
                  <a:cubicBezTo>
                    <a:pt x="95798" y="127808"/>
                    <a:pt x="91342" y="126236"/>
                    <a:pt x="87933" y="123213"/>
                  </a:cubicBezTo>
                  <a:cubicBezTo>
                    <a:pt x="84500" y="119227"/>
                    <a:pt x="82848" y="114010"/>
                    <a:pt x="83361" y="108774"/>
                  </a:cubicBezTo>
                  <a:cubicBezTo>
                    <a:pt x="78253" y="115123"/>
                    <a:pt x="71634" y="120088"/>
                    <a:pt x="64109" y="123213"/>
                  </a:cubicBezTo>
                  <a:cubicBezTo>
                    <a:pt x="56559" y="126219"/>
                    <a:pt x="48508" y="127771"/>
                    <a:pt x="40381" y="127785"/>
                  </a:cubicBezTo>
                  <a:moveTo>
                    <a:pt x="44905" y="110314"/>
                  </a:moveTo>
                  <a:cubicBezTo>
                    <a:pt x="50689" y="110452"/>
                    <a:pt x="56448" y="109522"/>
                    <a:pt x="61895" y="107571"/>
                  </a:cubicBezTo>
                  <a:cubicBezTo>
                    <a:pt x="66138" y="106034"/>
                    <a:pt x="70056" y="103716"/>
                    <a:pt x="73446" y="100736"/>
                  </a:cubicBezTo>
                  <a:cubicBezTo>
                    <a:pt x="76266" y="98235"/>
                    <a:pt x="78529" y="95168"/>
                    <a:pt x="80088" y="91736"/>
                  </a:cubicBezTo>
                  <a:cubicBezTo>
                    <a:pt x="81408" y="88881"/>
                    <a:pt x="82129" y="85785"/>
                    <a:pt x="82206" y="82640"/>
                  </a:cubicBezTo>
                  <a:lnTo>
                    <a:pt x="82206" y="62088"/>
                  </a:lnTo>
                  <a:cubicBezTo>
                    <a:pt x="79313" y="64317"/>
                    <a:pt x="75901" y="65774"/>
                    <a:pt x="72291" y="66324"/>
                  </a:cubicBezTo>
                  <a:cubicBezTo>
                    <a:pt x="68200" y="67142"/>
                    <a:pt x="63916" y="67864"/>
                    <a:pt x="59392" y="68490"/>
                  </a:cubicBezTo>
                  <a:lnTo>
                    <a:pt x="45820" y="70367"/>
                  </a:lnTo>
                  <a:cubicBezTo>
                    <a:pt x="41594" y="70897"/>
                    <a:pt x="37463" y="72015"/>
                    <a:pt x="33547" y="73688"/>
                  </a:cubicBezTo>
                  <a:cubicBezTo>
                    <a:pt x="30073" y="75128"/>
                    <a:pt x="27025" y="77430"/>
                    <a:pt x="24691" y="80378"/>
                  </a:cubicBezTo>
                  <a:cubicBezTo>
                    <a:pt x="22234" y="83855"/>
                    <a:pt x="21029" y="88063"/>
                    <a:pt x="21274" y="92314"/>
                  </a:cubicBezTo>
                  <a:cubicBezTo>
                    <a:pt x="20999" y="97913"/>
                    <a:pt x="23732" y="103234"/>
                    <a:pt x="28445" y="106271"/>
                  </a:cubicBezTo>
                  <a:cubicBezTo>
                    <a:pt x="30726" y="107738"/>
                    <a:pt x="33253" y="108781"/>
                    <a:pt x="35905" y="109352"/>
                  </a:cubicBezTo>
                  <a:cubicBezTo>
                    <a:pt x="38861" y="109999"/>
                    <a:pt x="41879" y="110321"/>
                    <a:pt x="44905" y="110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3707834" y="1554799"/>
              <a:ext cx="110842" cy="122208"/>
            </a:xfrm>
            <a:custGeom>
              <a:avLst/>
              <a:gdLst/>
              <a:ahLst/>
              <a:cxnLst/>
              <a:rect l="l" t="t" r="r" b="b"/>
              <a:pathLst>
                <a:path w="110842" h="122208" extrusionOk="0">
                  <a:moveTo>
                    <a:pt x="40188" y="74464"/>
                  </a:moveTo>
                  <a:cubicBezTo>
                    <a:pt x="31855" y="73384"/>
                    <a:pt x="24247" y="69167"/>
                    <a:pt x="18915" y="62672"/>
                  </a:cubicBezTo>
                  <a:cubicBezTo>
                    <a:pt x="13248" y="55571"/>
                    <a:pt x="10312" y="46676"/>
                    <a:pt x="10637" y="37597"/>
                  </a:cubicBezTo>
                  <a:cubicBezTo>
                    <a:pt x="10151" y="27439"/>
                    <a:pt x="13878" y="17531"/>
                    <a:pt x="20936" y="10211"/>
                  </a:cubicBezTo>
                  <a:cubicBezTo>
                    <a:pt x="28488" y="3164"/>
                    <a:pt x="38585" y="-503"/>
                    <a:pt x="48900" y="56"/>
                  </a:cubicBezTo>
                  <a:lnTo>
                    <a:pt x="110843" y="56"/>
                  </a:lnTo>
                  <a:lnTo>
                    <a:pt x="110843" y="122209"/>
                  </a:lnTo>
                  <a:lnTo>
                    <a:pt x="90724" y="122209"/>
                  </a:lnTo>
                  <a:lnTo>
                    <a:pt x="90724" y="75186"/>
                  </a:lnTo>
                  <a:lnTo>
                    <a:pt x="64061" y="75186"/>
                  </a:lnTo>
                  <a:lnTo>
                    <a:pt x="26712" y="122209"/>
                  </a:lnTo>
                  <a:lnTo>
                    <a:pt x="0" y="122209"/>
                  </a:lnTo>
                  <a:close/>
                  <a:moveTo>
                    <a:pt x="90724" y="57956"/>
                  </a:moveTo>
                  <a:lnTo>
                    <a:pt x="90724" y="17767"/>
                  </a:lnTo>
                  <a:lnTo>
                    <a:pt x="55301" y="17767"/>
                  </a:lnTo>
                  <a:cubicBezTo>
                    <a:pt x="48689" y="17173"/>
                    <a:pt x="42098" y="19118"/>
                    <a:pt x="36867" y="23206"/>
                  </a:cubicBezTo>
                  <a:cubicBezTo>
                    <a:pt x="29284" y="31542"/>
                    <a:pt x="29284" y="44277"/>
                    <a:pt x="36867" y="52613"/>
                  </a:cubicBezTo>
                  <a:cubicBezTo>
                    <a:pt x="42123" y="56646"/>
                    <a:pt x="48703" y="58553"/>
                    <a:pt x="55301" y="57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3914551" y="1554855"/>
              <a:ext cx="151464" cy="122152"/>
            </a:xfrm>
            <a:custGeom>
              <a:avLst/>
              <a:gdLst/>
              <a:ahLst/>
              <a:cxnLst/>
              <a:rect l="l" t="t" r="r" b="b"/>
              <a:pathLst>
                <a:path w="151464" h="122152" extrusionOk="0">
                  <a:moveTo>
                    <a:pt x="0" y="0"/>
                  </a:moveTo>
                  <a:lnTo>
                    <a:pt x="20118" y="0"/>
                  </a:lnTo>
                  <a:lnTo>
                    <a:pt x="20118" y="104441"/>
                  </a:lnTo>
                  <a:lnTo>
                    <a:pt x="65697" y="104441"/>
                  </a:lnTo>
                  <a:lnTo>
                    <a:pt x="65697" y="0"/>
                  </a:lnTo>
                  <a:lnTo>
                    <a:pt x="85767" y="0"/>
                  </a:lnTo>
                  <a:lnTo>
                    <a:pt x="85767" y="104441"/>
                  </a:lnTo>
                  <a:lnTo>
                    <a:pt x="131346" y="104441"/>
                  </a:lnTo>
                  <a:lnTo>
                    <a:pt x="131346" y="0"/>
                  </a:lnTo>
                  <a:lnTo>
                    <a:pt x="151464" y="0"/>
                  </a:lnTo>
                  <a:lnTo>
                    <a:pt x="151464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093930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45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409" y="122153"/>
                  </a:lnTo>
                  <a:lnTo>
                    <a:pt x="32343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4201594" y="1552112"/>
              <a:ext cx="118642" cy="127558"/>
            </a:xfrm>
            <a:custGeom>
              <a:avLst/>
              <a:gdLst/>
              <a:ahLst/>
              <a:cxnLst/>
              <a:rect l="l" t="t" r="r" b="b"/>
              <a:pathLst>
                <a:path w="118642" h="127558" extrusionOk="0">
                  <a:moveTo>
                    <a:pt x="59345" y="127543"/>
                  </a:moveTo>
                  <a:cubicBezTo>
                    <a:pt x="50553" y="127741"/>
                    <a:pt x="41815" y="126102"/>
                    <a:pt x="33692" y="122730"/>
                  </a:cubicBezTo>
                  <a:cubicBezTo>
                    <a:pt x="26587" y="119678"/>
                    <a:pt x="20255" y="115073"/>
                    <a:pt x="15162" y="109254"/>
                  </a:cubicBezTo>
                  <a:cubicBezTo>
                    <a:pt x="10026" y="103386"/>
                    <a:pt x="6159" y="96521"/>
                    <a:pt x="3804" y="89087"/>
                  </a:cubicBezTo>
                  <a:cubicBezTo>
                    <a:pt x="1228" y="80980"/>
                    <a:pt x="-55" y="72518"/>
                    <a:pt x="2" y="64012"/>
                  </a:cubicBezTo>
                  <a:cubicBezTo>
                    <a:pt x="-44" y="55475"/>
                    <a:pt x="1239" y="46983"/>
                    <a:pt x="3804" y="38840"/>
                  </a:cubicBezTo>
                  <a:cubicBezTo>
                    <a:pt x="6158" y="31363"/>
                    <a:pt x="10024" y="24449"/>
                    <a:pt x="15162" y="18529"/>
                  </a:cubicBezTo>
                  <a:cubicBezTo>
                    <a:pt x="20290" y="12724"/>
                    <a:pt x="26611" y="8094"/>
                    <a:pt x="33692" y="4957"/>
                  </a:cubicBezTo>
                  <a:cubicBezTo>
                    <a:pt x="50106" y="-1652"/>
                    <a:pt x="68441" y="-1652"/>
                    <a:pt x="84854" y="4957"/>
                  </a:cubicBezTo>
                  <a:cubicBezTo>
                    <a:pt x="91972" y="8080"/>
                    <a:pt x="98327" y="12711"/>
                    <a:pt x="103480" y="18529"/>
                  </a:cubicBezTo>
                  <a:cubicBezTo>
                    <a:pt x="108619" y="24449"/>
                    <a:pt x="112485" y="31363"/>
                    <a:pt x="114839" y="38840"/>
                  </a:cubicBezTo>
                  <a:cubicBezTo>
                    <a:pt x="117404" y="46983"/>
                    <a:pt x="118687" y="55475"/>
                    <a:pt x="118641" y="64012"/>
                  </a:cubicBezTo>
                  <a:cubicBezTo>
                    <a:pt x="118698" y="72518"/>
                    <a:pt x="117415" y="80980"/>
                    <a:pt x="114839" y="89087"/>
                  </a:cubicBezTo>
                  <a:cubicBezTo>
                    <a:pt x="112483" y="96521"/>
                    <a:pt x="108616" y="103386"/>
                    <a:pt x="103480" y="109254"/>
                  </a:cubicBezTo>
                  <a:cubicBezTo>
                    <a:pt x="98361" y="115086"/>
                    <a:pt x="91995" y="119691"/>
                    <a:pt x="84854" y="122730"/>
                  </a:cubicBezTo>
                  <a:cubicBezTo>
                    <a:pt x="76774" y="126075"/>
                    <a:pt x="68089" y="127714"/>
                    <a:pt x="59345" y="127543"/>
                  </a:cubicBezTo>
                  <a:moveTo>
                    <a:pt x="59345" y="110072"/>
                  </a:moveTo>
                  <a:cubicBezTo>
                    <a:pt x="64416" y="110082"/>
                    <a:pt x="69432" y="109033"/>
                    <a:pt x="74073" y="106991"/>
                  </a:cubicBezTo>
                  <a:cubicBezTo>
                    <a:pt x="78717" y="104942"/>
                    <a:pt x="82869" y="101923"/>
                    <a:pt x="86250" y="98136"/>
                  </a:cubicBezTo>
                  <a:cubicBezTo>
                    <a:pt x="89903" y="93917"/>
                    <a:pt x="92669" y="89007"/>
                    <a:pt x="94384" y="83697"/>
                  </a:cubicBezTo>
                  <a:cubicBezTo>
                    <a:pt x="98361" y="70842"/>
                    <a:pt x="98361" y="57085"/>
                    <a:pt x="94384" y="44231"/>
                  </a:cubicBezTo>
                  <a:cubicBezTo>
                    <a:pt x="92652" y="38928"/>
                    <a:pt x="89888" y="34021"/>
                    <a:pt x="86250" y="29792"/>
                  </a:cubicBezTo>
                  <a:cubicBezTo>
                    <a:pt x="82902" y="25933"/>
                    <a:pt x="78744" y="22860"/>
                    <a:pt x="74073" y="20791"/>
                  </a:cubicBezTo>
                  <a:cubicBezTo>
                    <a:pt x="64667" y="16685"/>
                    <a:pt x="53976" y="16685"/>
                    <a:pt x="44570" y="20791"/>
                  </a:cubicBezTo>
                  <a:cubicBezTo>
                    <a:pt x="39899" y="22860"/>
                    <a:pt x="35741" y="25933"/>
                    <a:pt x="32393" y="29792"/>
                  </a:cubicBezTo>
                  <a:cubicBezTo>
                    <a:pt x="28755" y="34021"/>
                    <a:pt x="25990" y="38928"/>
                    <a:pt x="24259" y="44231"/>
                  </a:cubicBezTo>
                  <a:cubicBezTo>
                    <a:pt x="20281" y="57085"/>
                    <a:pt x="20281" y="70842"/>
                    <a:pt x="24259" y="83697"/>
                  </a:cubicBezTo>
                  <a:cubicBezTo>
                    <a:pt x="25974" y="89007"/>
                    <a:pt x="28740" y="93917"/>
                    <a:pt x="32393" y="98136"/>
                  </a:cubicBezTo>
                  <a:cubicBezTo>
                    <a:pt x="35773" y="101923"/>
                    <a:pt x="39925" y="104942"/>
                    <a:pt x="44570" y="106991"/>
                  </a:cubicBezTo>
                  <a:cubicBezTo>
                    <a:pt x="49227" y="109033"/>
                    <a:pt x="54260" y="110082"/>
                    <a:pt x="59345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326685" y="1554855"/>
              <a:ext cx="115511" cy="123646"/>
            </a:xfrm>
            <a:custGeom>
              <a:avLst/>
              <a:gdLst/>
              <a:ahLst/>
              <a:cxnLst/>
              <a:rect l="l" t="t" r="r" b="b"/>
              <a:pathLst>
                <a:path w="115511" h="123646" extrusionOk="0">
                  <a:moveTo>
                    <a:pt x="11792" y="123549"/>
                  </a:moveTo>
                  <a:cubicBezTo>
                    <a:pt x="9646" y="123539"/>
                    <a:pt x="7504" y="123346"/>
                    <a:pt x="5390" y="122971"/>
                  </a:cubicBezTo>
                  <a:lnTo>
                    <a:pt x="0" y="121912"/>
                  </a:lnTo>
                  <a:lnTo>
                    <a:pt x="0" y="104201"/>
                  </a:lnTo>
                  <a:cubicBezTo>
                    <a:pt x="1416" y="104624"/>
                    <a:pt x="2865" y="104930"/>
                    <a:pt x="4332" y="105115"/>
                  </a:cubicBezTo>
                  <a:cubicBezTo>
                    <a:pt x="5624" y="105288"/>
                    <a:pt x="6927" y="105369"/>
                    <a:pt x="8230" y="105356"/>
                  </a:cubicBezTo>
                  <a:cubicBezTo>
                    <a:pt x="13012" y="105583"/>
                    <a:pt x="17556" y="103256"/>
                    <a:pt x="20166" y="99243"/>
                  </a:cubicBezTo>
                  <a:cubicBezTo>
                    <a:pt x="23507" y="93433"/>
                    <a:pt x="25605" y="86992"/>
                    <a:pt x="26327" y="80328"/>
                  </a:cubicBezTo>
                  <a:cubicBezTo>
                    <a:pt x="27859" y="69484"/>
                    <a:pt x="28679" y="58551"/>
                    <a:pt x="28782" y="47600"/>
                  </a:cubicBezTo>
                  <a:cubicBezTo>
                    <a:pt x="29118" y="34316"/>
                    <a:pt x="29407" y="18434"/>
                    <a:pt x="29744" y="0"/>
                  </a:cubicBezTo>
                  <a:lnTo>
                    <a:pt x="115511" y="0"/>
                  </a:lnTo>
                  <a:lnTo>
                    <a:pt x="115511" y="122153"/>
                  </a:lnTo>
                  <a:lnTo>
                    <a:pt x="95441" y="122153"/>
                  </a:lnTo>
                  <a:lnTo>
                    <a:pt x="95441" y="17712"/>
                  </a:lnTo>
                  <a:lnTo>
                    <a:pt x="49140" y="17712"/>
                  </a:lnTo>
                  <a:cubicBezTo>
                    <a:pt x="48659" y="32054"/>
                    <a:pt x="48146" y="45643"/>
                    <a:pt x="47600" y="58477"/>
                  </a:cubicBezTo>
                  <a:cubicBezTo>
                    <a:pt x="47235" y="69809"/>
                    <a:pt x="45850" y="81085"/>
                    <a:pt x="43461" y="92168"/>
                  </a:cubicBezTo>
                  <a:cubicBezTo>
                    <a:pt x="41823" y="100568"/>
                    <a:pt x="38174" y="108446"/>
                    <a:pt x="32824" y="115126"/>
                  </a:cubicBezTo>
                  <a:cubicBezTo>
                    <a:pt x="27447" y="120973"/>
                    <a:pt x="19721" y="124085"/>
                    <a:pt x="11792" y="1235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4463635" y="1551869"/>
              <a:ext cx="114911" cy="127785"/>
            </a:xfrm>
            <a:custGeom>
              <a:avLst/>
              <a:gdLst/>
              <a:ahLst/>
              <a:cxnLst/>
              <a:rect l="l" t="t" r="r" b="b"/>
              <a:pathLst>
                <a:path w="114911" h="127785" extrusionOk="0">
                  <a:moveTo>
                    <a:pt x="40455" y="127785"/>
                  </a:moveTo>
                  <a:cubicBezTo>
                    <a:pt x="35206" y="127801"/>
                    <a:pt x="29972" y="127203"/>
                    <a:pt x="24861" y="126004"/>
                  </a:cubicBezTo>
                  <a:cubicBezTo>
                    <a:pt x="20208" y="124915"/>
                    <a:pt x="15822" y="122902"/>
                    <a:pt x="11963" y="120085"/>
                  </a:cubicBezTo>
                  <a:cubicBezTo>
                    <a:pt x="8237" y="117300"/>
                    <a:pt x="5246" y="113649"/>
                    <a:pt x="3251" y="109448"/>
                  </a:cubicBezTo>
                  <a:cubicBezTo>
                    <a:pt x="989" y="104534"/>
                    <a:pt x="-114" y="99166"/>
                    <a:pt x="27" y="93758"/>
                  </a:cubicBezTo>
                  <a:cubicBezTo>
                    <a:pt x="-200" y="87888"/>
                    <a:pt x="1024" y="82053"/>
                    <a:pt x="3588" y="76768"/>
                  </a:cubicBezTo>
                  <a:cubicBezTo>
                    <a:pt x="5814" y="72493"/>
                    <a:pt x="9012" y="68801"/>
                    <a:pt x="12925" y="65987"/>
                  </a:cubicBezTo>
                  <a:cubicBezTo>
                    <a:pt x="16942" y="63152"/>
                    <a:pt x="21420" y="61035"/>
                    <a:pt x="26161" y="59730"/>
                  </a:cubicBezTo>
                  <a:cubicBezTo>
                    <a:pt x="30974" y="58334"/>
                    <a:pt x="36172" y="57131"/>
                    <a:pt x="41370" y="56168"/>
                  </a:cubicBezTo>
                  <a:cubicBezTo>
                    <a:pt x="46568" y="55206"/>
                    <a:pt x="52151" y="54243"/>
                    <a:pt x="57108" y="53714"/>
                  </a:cubicBezTo>
                  <a:cubicBezTo>
                    <a:pt x="61523" y="53245"/>
                    <a:pt x="65898" y="52456"/>
                    <a:pt x="70199" y="51355"/>
                  </a:cubicBezTo>
                  <a:cubicBezTo>
                    <a:pt x="73509" y="50590"/>
                    <a:pt x="76592" y="49057"/>
                    <a:pt x="79200" y="46879"/>
                  </a:cubicBezTo>
                  <a:cubicBezTo>
                    <a:pt x="81527" y="44621"/>
                    <a:pt x="82742" y="41452"/>
                    <a:pt x="82520" y="38216"/>
                  </a:cubicBezTo>
                  <a:cubicBezTo>
                    <a:pt x="82680" y="34523"/>
                    <a:pt x="81813" y="30858"/>
                    <a:pt x="80018" y="27628"/>
                  </a:cubicBezTo>
                  <a:cubicBezTo>
                    <a:pt x="78479" y="25034"/>
                    <a:pt x="76267" y="22905"/>
                    <a:pt x="73616" y="21467"/>
                  </a:cubicBezTo>
                  <a:cubicBezTo>
                    <a:pt x="70908" y="20000"/>
                    <a:pt x="67957" y="19038"/>
                    <a:pt x="64905" y="18627"/>
                  </a:cubicBezTo>
                  <a:cubicBezTo>
                    <a:pt x="61718" y="18149"/>
                    <a:pt x="58501" y="17908"/>
                    <a:pt x="55279" y="17905"/>
                  </a:cubicBezTo>
                  <a:cubicBezTo>
                    <a:pt x="47890" y="17634"/>
                    <a:pt x="40558" y="19293"/>
                    <a:pt x="34006" y="22718"/>
                  </a:cubicBezTo>
                  <a:cubicBezTo>
                    <a:pt x="28327" y="25943"/>
                    <a:pt x="25295" y="32055"/>
                    <a:pt x="24813" y="41008"/>
                  </a:cubicBezTo>
                  <a:lnTo>
                    <a:pt x="4743" y="41008"/>
                  </a:lnTo>
                  <a:cubicBezTo>
                    <a:pt x="4818" y="34302"/>
                    <a:pt x="6467" y="27708"/>
                    <a:pt x="9556" y="21756"/>
                  </a:cubicBezTo>
                  <a:cubicBezTo>
                    <a:pt x="12260" y="16693"/>
                    <a:pt x="16139" y="12352"/>
                    <a:pt x="20866" y="9098"/>
                  </a:cubicBezTo>
                  <a:cubicBezTo>
                    <a:pt x="25803" y="5804"/>
                    <a:pt x="31300" y="3439"/>
                    <a:pt x="37086" y="2119"/>
                  </a:cubicBezTo>
                  <a:cubicBezTo>
                    <a:pt x="43482" y="678"/>
                    <a:pt x="50022" y="-33"/>
                    <a:pt x="56579" y="1"/>
                  </a:cubicBezTo>
                  <a:cubicBezTo>
                    <a:pt x="62072" y="-7"/>
                    <a:pt x="67558" y="395"/>
                    <a:pt x="72991" y="1204"/>
                  </a:cubicBezTo>
                  <a:cubicBezTo>
                    <a:pt x="78152" y="1899"/>
                    <a:pt x="83143" y="3530"/>
                    <a:pt x="87718" y="6017"/>
                  </a:cubicBezTo>
                  <a:cubicBezTo>
                    <a:pt x="92123" y="8434"/>
                    <a:pt x="95797" y="11992"/>
                    <a:pt x="98355" y="16317"/>
                  </a:cubicBezTo>
                  <a:cubicBezTo>
                    <a:pt x="101264" y="21578"/>
                    <a:pt x="102663" y="27541"/>
                    <a:pt x="102398" y="33548"/>
                  </a:cubicBezTo>
                  <a:lnTo>
                    <a:pt x="102398" y="96405"/>
                  </a:lnTo>
                  <a:cubicBezTo>
                    <a:pt x="102273" y="99890"/>
                    <a:pt x="102547" y="103378"/>
                    <a:pt x="103216" y="106801"/>
                  </a:cubicBezTo>
                  <a:cubicBezTo>
                    <a:pt x="103746" y="109015"/>
                    <a:pt x="105623" y="110122"/>
                    <a:pt x="108751" y="110122"/>
                  </a:cubicBezTo>
                  <a:cubicBezTo>
                    <a:pt x="110847" y="109982"/>
                    <a:pt x="112917" y="109578"/>
                    <a:pt x="114912" y="108918"/>
                  </a:cubicBezTo>
                  <a:lnTo>
                    <a:pt x="114912" y="124512"/>
                  </a:lnTo>
                  <a:cubicBezTo>
                    <a:pt x="110447" y="126773"/>
                    <a:pt x="105472" y="127834"/>
                    <a:pt x="100473" y="127593"/>
                  </a:cubicBezTo>
                  <a:cubicBezTo>
                    <a:pt x="95921" y="127808"/>
                    <a:pt x="91465" y="126236"/>
                    <a:pt x="88056" y="123213"/>
                  </a:cubicBezTo>
                  <a:cubicBezTo>
                    <a:pt x="84536" y="119265"/>
                    <a:pt x="82795" y="114044"/>
                    <a:pt x="83243" y="108774"/>
                  </a:cubicBezTo>
                  <a:cubicBezTo>
                    <a:pt x="78151" y="115140"/>
                    <a:pt x="71527" y="120108"/>
                    <a:pt x="63991" y="123213"/>
                  </a:cubicBezTo>
                  <a:cubicBezTo>
                    <a:pt x="56430" y="126164"/>
                    <a:pt x="48378" y="127650"/>
                    <a:pt x="40263" y="127593"/>
                  </a:cubicBezTo>
                  <a:moveTo>
                    <a:pt x="44739" y="110122"/>
                  </a:moveTo>
                  <a:cubicBezTo>
                    <a:pt x="50523" y="110259"/>
                    <a:pt x="56282" y="109329"/>
                    <a:pt x="61729" y="107378"/>
                  </a:cubicBezTo>
                  <a:cubicBezTo>
                    <a:pt x="65991" y="105852"/>
                    <a:pt x="69927" y="103533"/>
                    <a:pt x="73328" y="100544"/>
                  </a:cubicBezTo>
                  <a:cubicBezTo>
                    <a:pt x="76239" y="98116"/>
                    <a:pt x="78602" y="95098"/>
                    <a:pt x="80259" y="91688"/>
                  </a:cubicBezTo>
                  <a:cubicBezTo>
                    <a:pt x="81614" y="88843"/>
                    <a:pt x="82352" y="85743"/>
                    <a:pt x="82424" y="82592"/>
                  </a:cubicBezTo>
                  <a:lnTo>
                    <a:pt x="82424" y="62040"/>
                  </a:lnTo>
                  <a:cubicBezTo>
                    <a:pt x="79514" y="64269"/>
                    <a:pt x="76086" y="65726"/>
                    <a:pt x="72462" y="66276"/>
                  </a:cubicBezTo>
                  <a:cubicBezTo>
                    <a:pt x="68387" y="67078"/>
                    <a:pt x="64103" y="67800"/>
                    <a:pt x="59611" y="68441"/>
                  </a:cubicBezTo>
                  <a:lnTo>
                    <a:pt x="46038" y="70318"/>
                  </a:lnTo>
                  <a:cubicBezTo>
                    <a:pt x="41799" y="70856"/>
                    <a:pt x="37653" y="71973"/>
                    <a:pt x="33717" y="73639"/>
                  </a:cubicBezTo>
                  <a:cubicBezTo>
                    <a:pt x="30251" y="75092"/>
                    <a:pt x="27206" y="77393"/>
                    <a:pt x="24861" y="80329"/>
                  </a:cubicBezTo>
                  <a:cubicBezTo>
                    <a:pt x="22435" y="83822"/>
                    <a:pt x="21234" y="88019"/>
                    <a:pt x="21444" y="92266"/>
                  </a:cubicBezTo>
                  <a:cubicBezTo>
                    <a:pt x="21351" y="95203"/>
                    <a:pt x="22049" y="98112"/>
                    <a:pt x="23465" y="100688"/>
                  </a:cubicBezTo>
                  <a:cubicBezTo>
                    <a:pt x="24754" y="102905"/>
                    <a:pt x="26532" y="104798"/>
                    <a:pt x="28663" y="106223"/>
                  </a:cubicBezTo>
                  <a:cubicBezTo>
                    <a:pt x="30940" y="107698"/>
                    <a:pt x="33469" y="108742"/>
                    <a:pt x="36123" y="109303"/>
                  </a:cubicBezTo>
                  <a:cubicBezTo>
                    <a:pt x="39063" y="109951"/>
                    <a:pt x="42065" y="110274"/>
                    <a:pt x="45075" y="1102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2498770" y="1770042"/>
              <a:ext cx="114355" cy="170817"/>
            </a:xfrm>
            <a:custGeom>
              <a:avLst/>
              <a:gdLst/>
              <a:ahLst/>
              <a:cxnLst/>
              <a:rect l="l" t="t" r="r" b="b"/>
              <a:pathLst>
                <a:path w="114355" h="170817" extrusionOk="0">
                  <a:moveTo>
                    <a:pt x="25749" y="170571"/>
                  </a:moveTo>
                  <a:cubicBezTo>
                    <a:pt x="23383" y="170579"/>
                    <a:pt x="21018" y="170418"/>
                    <a:pt x="18674" y="170090"/>
                  </a:cubicBezTo>
                  <a:cubicBezTo>
                    <a:pt x="16333" y="169767"/>
                    <a:pt x="14028" y="169219"/>
                    <a:pt x="11792" y="168454"/>
                  </a:cubicBezTo>
                  <a:lnTo>
                    <a:pt x="11792" y="150261"/>
                  </a:lnTo>
                  <a:lnTo>
                    <a:pt x="17615" y="152138"/>
                  </a:lnTo>
                  <a:cubicBezTo>
                    <a:pt x="19557" y="152776"/>
                    <a:pt x="21588" y="153101"/>
                    <a:pt x="23632" y="153100"/>
                  </a:cubicBezTo>
                  <a:cubicBezTo>
                    <a:pt x="27158" y="153261"/>
                    <a:pt x="30640" y="152264"/>
                    <a:pt x="33546" y="150261"/>
                  </a:cubicBezTo>
                  <a:cubicBezTo>
                    <a:pt x="36331" y="148025"/>
                    <a:pt x="38584" y="145197"/>
                    <a:pt x="40140" y="141982"/>
                  </a:cubicBezTo>
                  <a:lnTo>
                    <a:pt x="48418" y="121431"/>
                  </a:lnTo>
                  <a:lnTo>
                    <a:pt x="0" y="0"/>
                  </a:lnTo>
                  <a:lnTo>
                    <a:pt x="22669" y="0"/>
                  </a:lnTo>
                  <a:lnTo>
                    <a:pt x="58333" y="99917"/>
                  </a:lnTo>
                  <a:lnTo>
                    <a:pt x="58814" y="99917"/>
                  </a:lnTo>
                  <a:lnTo>
                    <a:pt x="93083" y="0"/>
                  </a:lnTo>
                  <a:lnTo>
                    <a:pt x="114356" y="0"/>
                  </a:lnTo>
                  <a:lnTo>
                    <a:pt x="61173" y="138180"/>
                  </a:lnTo>
                  <a:cubicBezTo>
                    <a:pt x="59188" y="143384"/>
                    <a:pt x="56856" y="148449"/>
                    <a:pt x="54194" y="153341"/>
                  </a:cubicBezTo>
                  <a:cubicBezTo>
                    <a:pt x="52220" y="157056"/>
                    <a:pt x="49670" y="160435"/>
                    <a:pt x="46638" y="163352"/>
                  </a:cubicBezTo>
                  <a:cubicBezTo>
                    <a:pt x="44006" y="165869"/>
                    <a:pt x="40874" y="167804"/>
                    <a:pt x="37445" y="169031"/>
                  </a:cubicBezTo>
                  <a:cubicBezTo>
                    <a:pt x="33675" y="170282"/>
                    <a:pt x="29720" y="170884"/>
                    <a:pt x="25749" y="1708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2628046" y="1769801"/>
              <a:ext cx="99724" cy="122152"/>
            </a:xfrm>
            <a:custGeom>
              <a:avLst/>
              <a:gdLst/>
              <a:ahLst/>
              <a:cxnLst/>
              <a:rect l="l" t="t" r="r" b="b"/>
              <a:pathLst>
                <a:path w="99724" h="122152" extrusionOk="0">
                  <a:moveTo>
                    <a:pt x="0" y="0"/>
                  </a:moveTo>
                  <a:lnTo>
                    <a:pt x="99725" y="0"/>
                  </a:lnTo>
                  <a:lnTo>
                    <a:pt x="99725" y="122153"/>
                  </a:lnTo>
                  <a:lnTo>
                    <a:pt x="79606" y="122153"/>
                  </a:lnTo>
                  <a:lnTo>
                    <a:pt x="79606" y="17712"/>
                  </a:lnTo>
                  <a:lnTo>
                    <a:pt x="20118" y="17712"/>
                  </a:lnTo>
                  <a:lnTo>
                    <a:pt x="20118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2755830" y="1766755"/>
              <a:ext cx="115753" cy="171404"/>
            </a:xfrm>
            <a:custGeom>
              <a:avLst/>
              <a:gdLst/>
              <a:ahLst/>
              <a:cxnLst/>
              <a:rect l="l" t="t" r="r" b="b"/>
              <a:pathLst>
                <a:path w="115753" h="171404" extrusionOk="0">
                  <a:moveTo>
                    <a:pt x="193" y="3047"/>
                  </a:moveTo>
                  <a:lnTo>
                    <a:pt x="20263" y="3047"/>
                  </a:lnTo>
                  <a:lnTo>
                    <a:pt x="20263" y="19603"/>
                  </a:lnTo>
                  <a:lnTo>
                    <a:pt x="20744" y="19603"/>
                  </a:lnTo>
                  <a:cubicBezTo>
                    <a:pt x="23877" y="12945"/>
                    <a:pt x="29363" y="7682"/>
                    <a:pt x="36145" y="4828"/>
                  </a:cubicBezTo>
                  <a:cubicBezTo>
                    <a:pt x="43522" y="1611"/>
                    <a:pt x="51489" y="-28"/>
                    <a:pt x="59536" y="15"/>
                  </a:cubicBezTo>
                  <a:cubicBezTo>
                    <a:pt x="68057" y="-182"/>
                    <a:pt x="76508" y="1597"/>
                    <a:pt x="84227" y="5213"/>
                  </a:cubicBezTo>
                  <a:cubicBezTo>
                    <a:pt x="91030" y="8529"/>
                    <a:pt x="97001" y="13332"/>
                    <a:pt x="101698" y="19267"/>
                  </a:cubicBezTo>
                  <a:cubicBezTo>
                    <a:pt x="106429" y="25378"/>
                    <a:pt x="109986" y="32314"/>
                    <a:pt x="112190" y="39722"/>
                  </a:cubicBezTo>
                  <a:cubicBezTo>
                    <a:pt x="114594" y="47680"/>
                    <a:pt x="115795" y="55954"/>
                    <a:pt x="115752" y="64268"/>
                  </a:cubicBezTo>
                  <a:cubicBezTo>
                    <a:pt x="115809" y="72620"/>
                    <a:pt x="114658" y="80936"/>
                    <a:pt x="112335" y="88958"/>
                  </a:cubicBezTo>
                  <a:cubicBezTo>
                    <a:pt x="110206" y="96260"/>
                    <a:pt x="106675" y="103077"/>
                    <a:pt x="101939" y="109028"/>
                  </a:cubicBezTo>
                  <a:cubicBezTo>
                    <a:pt x="97215" y="114846"/>
                    <a:pt x="91222" y="119505"/>
                    <a:pt x="84419" y="122649"/>
                  </a:cubicBezTo>
                  <a:cubicBezTo>
                    <a:pt x="76723" y="126033"/>
                    <a:pt x="68374" y="127676"/>
                    <a:pt x="59969" y="127462"/>
                  </a:cubicBezTo>
                  <a:cubicBezTo>
                    <a:pt x="56563" y="127427"/>
                    <a:pt x="53166" y="127105"/>
                    <a:pt x="49814" y="126499"/>
                  </a:cubicBezTo>
                  <a:cubicBezTo>
                    <a:pt x="46107" y="125854"/>
                    <a:pt x="42477" y="124822"/>
                    <a:pt x="38985" y="123419"/>
                  </a:cubicBezTo>
                  <a:cubicBezTo>
                    <a:pt x="35292" y="121999"/>
                    <a:pt x="31823" y="120054"/>
                    <a:pt x="28685" y="117644"/>
                  </a:cubicBezTo>
                  <a:cubicBezTo>
                    <a:pt x="25430" y="115146"/>
                    <a:pt x="22671" y="112060"/>
                    <a:pt x="20551" y="108547"/>
                  </a:cubicBezTo>
                  <a:lnTo>
                    <a:pt x="20070" y="108547"/>
                  </a:lnTo>
                  <a:lnTo>
                    <a:pt x="20070" y="171404"/>
                  </a:lnTo>
                  <a:lnTo>
                    <a:pt x="0" y="171404"/>
                  </a:lnTo>
                  <a:close/>
                  <a:moveTo>
                    <a:pt x="57948" y="110280"/>
                  </a:moveTo>
                  <a:cubicBezTo>
                    <a:pt x="63957" y="110476"/>
                    <a:pt x="69914" y="109099"/>
                    <a:pt x="75227" y="106285"/>
                  </a:cubicBezTo>
                  <a:cubicBezTo>
                    <a:pt x="79813" y="103721"/>
                    <a:pt x="83697" y="100068"/>
                    <a:pt x="86537" y="95648"/>
                  </a:cubicBezTo>
                  <a:cubicBezTo>
                    <a:pt x="89483" y="91022"/>
                    <a:pt x="91570" y="85903"/>
                    <a:pt x="92698" y="80535"/>
                  </a:cubicBezTo>
                  <a:cubicBezTo>
                    <a:pt x="93955" y="74797"/>
                    <a:pt x="94585" y="68939"/>
                    <a:pt x="94575" y="63064"/>
                  </a:cubicBezTo>
                  <a:cubicBezTo>
                    <a:pt x="94597" y="57435"/>
                    <a:pt x="93835" y="51831"/>
                    <a:pt x="92313" y="46412"/>
                  </a:cubicBezTo>
                  <a:cubicBezTo>
                    <a:pt x="90925" y="41226"/>
                    <a:pt x="88609" y="36334"/>
                    <a:pt x="85478" y="31973"/>
                  </a:cubicBezTo>
                  <a:cubicBezTo>
                    <a:pt x="82402" y="27706"/>
                    <a:pt x="78362" y="24227"/>
                    <a:pt x="73686" y="21817"/>
                  </a:cubicBezTo>
                  <a:cubicBezTo>
                    <a:pt x="68454" y="19178"/>
                    <a:pt x="62651" y="17871"/>
                    <a:pt x="56793" y="18015"/>
                  </a:cubicBezTo>
                  <a:cubicBezTo>
                    <a:pt x="50779" y="17834"/>
                    <a:pt x="44823" y="19227"/>
                    <a:pt x="39514" y="22058"/>
                  </a:cubicBezTo>
                  <a:cubicBezTo>
                    <a:pt x="34905" y="24616"/>
                    <a:pt x="30952" y="28208"/>
                    <a:pt x="27963" y="32550"/>
                  </a:cubicBezTo>
                  <a:cubicBezTo>
                    <a:pt x="24908" y="37035"/>
                    <a:pt x="22706" y="42044"/>
                    <a:pt x="21466" y="47326"/>
                  </a:cubicBezTo>
                  <a:cubicBezTo>
                    <a:pt x="20122" y="52808"/>
                    <a:pt x="19443" y="58431"/>
                    <a:pt x="19444" y="64075"/>
                  </a:cubicBezTo>
                  <a:cubicBezTo>
                    <a:pt x="19489" y="69905"/>
                    <a:pt x="20248" y="75708"/>
                    <a:pt x="21706" y="81354"/>
                  </a:cubicBezTo>
                  <a:cubicBezTo>
                    <a:pt x="23001" y="86660"/>
                    <a:pt x="25287" y="91673"/>
                    <a:pt x="28444" y="96129"/>
                  </a:cubicBezTo>
                  <a:cubicBezTo>
                    <a:pt x="31588" y="100413"/>
                    <a:pt x="35671" y="103920"/>
                    <a:pt x="40381" y="106381"/>
                  </a:cubicBezTo>
                  <a:cubicBezTo>
                    <a:pt x="45874" y="109118"/>
                    <a:pt x="51958" y="110457"/>
                    <a:pt x="58092" y="110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2885703" y="1766817"/>
              <a:ext cx="114577" cy="127736"/>
            </a:xfrm>
            <a:custGeom>
              <a:avLst/>
              <a:gdLst/>
              <a:ahLst/>
              <a:cxnLst/>
              <a:rect l="l" t="t" r="r" b="b"/>
              <a:pathLst>
                <a:path w="114577" h="127736" extrusionOk="0">
                  <a:moveTo>
                    <a:pt x="40410" y="127736"/>
                  </a:moveTo>
                  <a:cubicBezTo>
                    <a:pt x="35160" y="127748"/>
                    <a:pt x="29927" y="127150"/>
                    <a:pt x="24816" y="125955"/>
                  </a:cubicBezTo>
                  <a:cubicBezTo>
                    <a:pt x="20181" y="124856"/>
                    <a:pt x="15812" y="122844"/>
                    <a:pt x="11965" y="120035"/>
                  </a:cubicBezTo>
                  <a:cubicBezTo>
                    <a:pt x="8230" y="117249"/>
                    <a:pt x="5224" y="113599"/>
                    <a:pt x="3205" y="109399"/>
                  </a:cubicBezTo>
                  <a:cubicBezTo>
                    <a:pt x="960" y="104481"/>
                    <a:pt x="-127" y="99113"/>
                    <a:pt x="29" y="93709"/>
                  </a:cubicBezTo>
                  <a:cubicBezTo>
                    <a:pt x="-206" y="87828"/>
                    <a:pt x="1000" y="81979"/>
                    <a:pt x="3542" y="76671"/>
                  </a:cubicBezTo>
                  <a:cubicBezTo>
                    <a:pt x="5798" y="72429"/>
                    <a:pt x="8991" y="68759"/>
                    <a:pt x="12880" y="65938"/>
                  </a:cubicBezTo>
                  <a:cubicBezTo>
                    <a:pt x="16897" y="63103"/>
                    <a:pt x="21375" y="60986"/>
                    <a:pt x="26115" y="59681"/>
                  </a:cubicBezTo>
                  <a:cubicBezTo>
                    <a:pt x="30928" y="58285"/>
                    <a:pt x="36174" y="57082"/>
                    <a:pt x="41372" y="56119"/>
                  </a:cubicBezTo>
                  <a:cubicBezTo>
                    <a:pt x="46570" y="55157"/>
                    <a:pt x="52105" y="54194"/>
                    <a:pt x="57063" y="53665"/>
                  </a:cubicBezTo>
                  <a:cubicBezTo>
                    <a:pt x="61493" y="53191"/>
                    <a:pt x="65884" y="52403"/>
                    <a:pt x="70202" y="51306"/>
                  </a:cubicBezTo>
                  <a:cubicBezTo>
                    <a:pt x="73486" y="50511"/>
                    <a:pt x="76547" y="48980"/>
                    <a:pt x="79154" y="46830"/>
                  </a:cubicBezTo>
                  <a:cubicBezTo>
                    <a:pt x="81482" y="44572"/>
                    <a:pt x="82697" y="41403"/>
                    <a:pt x="82475" y="38167"/>
                  </a:cubicBezTo>
                  <a:cubicBezTo>
                    <a:pt x="82651" y="34457"/>
                    <a:pt x="81784" y="30772"/>
                    <a:pt x="79972" y="27530"/>
                  </a:cubicBezTo>
                  <a:cubicBezTo>
                    <a:pt x="78437" y="24964"/>
                    <a:pt x="76243" y="22853"/>
                    <a:pt x="73619" y="21418"/>
                  </a:cubicBezTo>
                  <a:cubicBezTo>
                    <a:pt x="70959" y="20029"/>
                    <a:pt x="68075" y="19117"/>
                    <a:pt x="65100" y="18723"/>
                  </a:cubicBezTo>
                  <a:cubicBezTo>
                    <a:pt x="61914" y="18242"/>
                    <a:pt x="58696" y="18001"/>
                    <a:pt x="55474" y="18001"/>
                  </a:cubicBezTo>
                  <a:cubicBezTo>
                    <a:pt x="48101" y="17729"/>
                    <a:pt x="40784" y="19388"/>
                    <a:pt x="34249" y="22814"/>
                  </a:cubicBezTo>
                  <a:cubicBezTo>
                    <a:pt x="28570" y="26038"/>
                    <a:pt x="25489" y="32151"/>
                    <a:pt x="25008" y="41103"/>
                  </a:cubicBezTo>
                  <a:lnTo>
                    <a:pt x="4938" y="41103"/>
                  </a:lnTo>
                  <a:cubicBezTo>
                    <a:pt x="5013" y="34397"/>
                    <a:pt x="6662" y="27803"/>
                    <a:pt x="9751" y="21851"/>
                  </a:cubicBezTo>
                  <a:cubicBezTo>
                    <a:pt x="12378" y="16782"/>
                    <a:pt x="16172" y="12410"/>
                    <a:pt x="20821" y="9097"/>
                  </a:cubicBezTo>
                  <a:cubicBezTo>
                    <a:pt x="25736" y="5796"/>
                    <a:pt x="31219" y="3430"/>
                    <a:pt x="36992" y="2118"/>
                  </a:cubicBezTo>
                  <a:cubicBezTo>
                    <a:pt x="43310" y="695"/>
                    <a:pt x="49768" y="-16"/>
                    <a:pt x="56244" y="0"/>
                  </a:cubicBezTo>
                  <a:cubicBezTo>
                    <a:pt x="61737" y="-8"/>
                    <a:pt x="67223" y="394"/>
                    <a:pt x="72656" y="1203"/>
                  </a:cubicBezTo>
                  <a:cubicBezTo>
                    <a:pt x="77832" y="1904"/>
                    <a:pt x="82837" y="3535"/>
                    <a:pt x="87432" y="6016"/>
                  </a:cubicBezTo>
                  <a:cubicBezTo>
                    <a:pt x="91813" y="8467"/>
                    <a:pt x="95479" y="12017"/>
                    <a:pt x="98069" y="16316"/>
                  </a:cubicBezTo>
                  <a:cubicBezTo>
                    <a:pt x="100940" y="21590"/>
                    <a:pt x="102322" y="27547"/>
                    <a:pt x="102064" y="33547"/>
                  </a:cubicBezTo>
                  <a:lnTo>
                    <a:pt x="102064" y="96404"/>
                  </a:lnTo>
                  <a:cubicBezTo>
                    <a:pt x="101963" y="99888"/>
                    <a:pt x="102238" y="103374"/>
                    <a:pt x="102882" y="106800"/>
                  </a:cubicBezTo>
                  <a:cubicBezTo>
                    <a:pt x="103460" y="109014"/>
                    <a:pt x="105288" y="110073"/>
                    <a:pt x="108465" y="110073"/>
                  </a:cubicBezTo>
                  <a:cubicBezTo>
                    <a:pt x="110544" y="109954"/>
                    <a:pt x="112599" y="109565"/>
                    <a:pt x="114577" y="108917"/>
                  </a:cubicBezTo>
                  <a:lnTo>
                    <a:pt x="114577" y="124608"/>
                  </a:lnTo>
                  <a:cubicBezTo>
                    <a:pt x="110118" y="126883"/>
                    <a:pt x="105138" y="127945"/>
                    <a:pt x="100139" y="127688"/>
                  </a:cubicBezTo>
                  <a:cubicBezTo>
                    <a:pt x="95587" y="127903"/>
                    <a:pt x="91131" y="126332"/>
                    <a:pt x="87721" y="123308"/>
                  </a:cubicBezTo>
                  <a:cubicBezTo>
                    <a:pt x="84202" y="119361"/>
                    <a:pt x="82461" y="114139"/>
                    <a:pt x="82908" y="108869"/>
                  </a:cubicBezTo>
                  <a:cubicBezTo>
                    <a:pt x="77817" y="115235"/>
                    <a:pt x="71193" y="120203"/>
                    <a:pt x="63656" y="123308"/>
                  </a:cubicBezTo>
                  <a:cubicBezTo>
                    <a:pt x="56078" y="126255"/>
                    <a:pt x="48011" y="127741"/>
                    <a:pt x="39880" y="127688"/>
                  </a:cubicBezTo>
                  <a:moveTo>
                    <a:pt x="44356" y="110169"/>
                  </a:moveTo>
                  <a:cubicBezTo>
                    <a:pt x="50153" y="110324"/>
                    <a:pt x="55929" y="109411"/>
                    <a:pt x="61394" y="107474"/>
                  </a:cubicBezTo>
                  <a:cubicBezTo>
                    <a:pt x="65638" y="105937"/>
                    <a:pt x="69556" y="103619"/>
                    <a:pt x="72945" y="100639"/>
                  </a:cubicBezTo>
                  <a:cubicBezTo>
                    <a:pt x="75754" y="98127"/>
                    <a:pt x="78015" y="95063"/>
                    <a:pt x="79587" y="91639"/>
                  </a:cubicBezTo>
                  <a:cubicBezTo>
                    <a:pt x="80908" y="88784"/>
                    <a:pt x="81628" y="85688"/>
                    <a:pt x="81705" y="82543"/>
                  </a:cubicBezTo>
                  <a:lnTo>
                    <a:pt x="81705" y="62039"/>
                  </a:lnTo>
                  <a:cubicBezTo>
                    <a:pt x="78812" y="64268"/>
                    <a:pt x="75400" y="65725"/>
                    <a:pt x="71790" y="66275"/>
                  </a:cubicBezTo>
                  <a:cubicBezTo>
                    <a:pt x="67699" y="67093"/>
                    <a:pt x="63416" y="67815"/>
                    <a:pt x="58891" y="68441"/>
                  </a:cubicBezTo>
                  <a:lnTo>
                    <a:pt x="45319" y="70318"/>
                  </a:lnTo>
                  <a:cubicBezTo>
                    <a:pt x="41093" y="70848"/>
                    <a:pt x="36963" y="71966"/>
                    <a:pt x="33046" y="73639"/>
                  </a:cubicBezTo>
                  <a:cubicBezTo>
                    <a:pt x="29573" y="75079"/>
                    <a:pt x="26525" y="77381"/>
                    <a:pt x="24190" y="80329"/>
                  </a:cubicBezTo>
                  <a:cubicBezTo>
                    <a:pt x="21734" y="83806"/>
                    <a:pt x="20529" y="88014"/>
                    <a:pt x="20773" y="92265"/>
                  </a:cubicBezTo>
                  <a:cubicBezTo>
                    <a:pt x="20666" y="95198"/>
                    <a:pt x="21347" y="98107"/>
                    <a:pt x="22746" y="100687"/>
                  </a:cubicBezTo>
                  <a:cubicBezTo>
                    <a:pt x="24035" y="102904"/>
                    <a:pt x="25813" y="104797"/>
                    <a:pt x="27944" y="106222"/>
                  </a:cubicBezTo>
                  <a:cubicBezTo>
                    <a:pt x="30226" y="107689"/>
                    <a:pt x="32753" y="108732"/>
                    <a:pt x="35404" y="109303"/>
                  </a:cubicBezTo>
                  <a:cubicBezTo>
                    <a:pt x="38346" y="109931"/>
                    <a:pt x="41348" y="110237"/>
                    <a:pt x="44356" y="1102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017896" y="1769801"/>
              <a:ext cx="103651" cy="121962"/>
            </a:xfrm>
            <a:custGeom>
              <a:avLst/>
              <a:gdLst/>
              <a:ahLst/>
              <a:cxnLst/>
              <a:rect l="l" t="t" r="r" b="b"/>
              <a:pathLst>
                <a:path w="103651" h="121962" extrusionOk="0">
                  <a:moveTo>
                    <a:pt x="0" y="1"/>
                  </a:moveTo>
                  <a:lnTo>
                    <a:pt x="56456" y="1"/>
                  </a:lnTo>
                  <a:cubicBezTo>
                    <a:pt x="61630" y="-20"/>
                    <a:pt x="66797" y="382"/>
                    <a:pt x="71906" y="1204"/>
                  </a:cubicBezTo>
                  <a:cubicBezTo>
                    <a:pt x="76579" y="1879"/>
                    <a:pt x="81104" y="3343"/>
                    <a:pt x="85286" y="5536"/>
                  </a:cubicBezTo>
                  <a:cubicBezTo>
                    <a:pt x="89250" y="7652"/>
                    <a:pt x="92574" y="10794"/>
                    <a:pt x="94912" y="14632"/>
                  </a:cubicBezTo>
                  <a:cubicBezTo>
                    <a:pt x="97449" y="19270"/>
                    <a:pt x="98680" y="24510"/>
                    <a:pt x="98473" y="29793"/>
                  </a:cubicBezTo>
                  <a:cubicBezTo>
                    <a:pt x="98724" y="35526"/>
                    <a:pt x="97028" y="41174"/>
                    <a:pt x="93660" y="45820"/>
                  </a:cubicBezTo>
                  <a:cubicBezTo>
                    <a:pt x="90137" y="50228"/>
                    <a:pt x="85595" y="53714"/>
                    <a:pt x="80425" y="55975"/>
                  </a:cubicBezTo>
                  <a:lnTo>
                    <a:pt x="80425" y="55976"/>
                  </a:lnTo>
                  <a:cubicBezTo>
                    <a:pt x="87071" y="57123"/>
                    <a:pt x="93075" y="60647"/>
                    <a:pt x="97318" y="65890"/>
                  </a:cubicBezTo>
                  <a:cubicBezTo>
                    <a:pt x="101702" y="71655"/>
                    <a:pt x="103933" y="78772"/>
                    <a:pt x="103623" y="86008"/>
                  </a:cubicBezTo>
                  <a:cubicBezTo>
                    <a:pt x="103678" y="90956"/>
                    <a:pt x="102745" y="95865"/>
                    <a:pt x="100880" y="100447"/>
                  </a:cubicBezTo>
                  <a:cubicBezTo>
                    <a:pt x="99143" y="104723"/>
                    <a:pt x="96537" y="108591"/>
                    <a:pt x="93227" y="111806"/>
                  </a:cubicBezTo>
                  <a:cubicBezTo>
                    <a:pt x="89797" y="115019"/>
                    <a:pt x="85776" y="117536"/>
                    <a:pt x="81387" y="119218"/>
                  </a:cubicBezTo>
                  <a:cubicBezTo>
                    <a:pt x="76652" y="121078"/>
                    <a:pt x="71603" y="122009"/>
                    <a:pt x="66515" y="121961"/>
                  </a:cubicBezTo>
                  <a:lnTo>
                    <a:pt x="0" y="121961"/>
                  </a:lnTo>
                  <a:close/>
                  <a:moveTo>
                    <a:pt x="54338" y="50104"/>
                  </a:moveTo>
                  <a:cubicBezTo>
                    <a:pt x="62953" y="50104"/>
                    <a:pt x="68777" y="48515"/>
                    <a:pt x="72387" y="45291"/>
                  </a:cubicBezTo>
                  <a:cubicBezTo>
                    <a:pt x="75816" y="42053"/>
                    <a:pt x="77677" y="37490"/>
                    <a:pt x="77489" y="32777"/>
                  </a:cubicBezTo>
                  <a:cubicBezTo>
                    <a:pt x="77768" y="28346"/>
                    <a:pt x="75993" y="24033"/>
                    <a:pt x="72676" y="21082"/>
                  </a:cubicBezTo>
                  <a:cubicBezTo>
                    <a:pt x="67239" y="17764"/>
                    <a:pt x="60869" y="16311"/>
                    <a:pt x="54531" y="16942"/>
                  </a:cubicBezTo>
                  <a:lnTo>
                    <a:pt x="20022" y="16942"/>
                  </a:lnTo>
                  <a:lnTo>
                    <a:pt x="20022" y="50056"/>
                  </a:lnTo>
                  <a:close/>
                  <a:moveTo>
                    <a:pt x="62569" y="105116"/>
                  </a:moveTo>
                  <a:cubicBezTo>
                    <a:pt x="68185" y="105528"/>
                    <a:pt x="73692" y="103410"/>
                    <a:pt x="77585" y="99340"/>
                  </a:cubicBezTo>
                  <a:cubicBezTo>
                    <a:pt x="81015" y="95325"/>
                    <a:pt x="82833" y="90180"/>
                    <a:pt x="82687" y="84901"/>
                  </a:cubicBezTo>
                  <a:cubicBezTo>
                    <a:pt x="82925" y="79883"/>
                    <a:pt x="80956" y="75012"/>
                    <a:pt x="77296" y="71570"/>
                  </a:cubicBezTo>
                  <a:cubicBezTo>
                    <a:pt x="72003" y="67839"/>
                    <a:pt x="65548" y="66132"/>
                    <a:pt x="59103" y="66757"/>
                  </a:cubicBezTo>
                  <a:lnTo>
                    <a:pt x="19878" y="66757"/>
                  </a:lnTo>
                  <a:lnTo>
                    <a:pt x="19878" y="105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132300" y="1769801"/>
              <a:ext cx="115511" cy="123649"/>
            </a:xfrm>
            <a:custGeom>
              <a:avLst/>
              <a:gdLst/>
              <a:ahLst/>
              <a:cxnLst/>
              <a:rect l="l" t="t" r="r" b="b"/>
              <a:pathLst>
                <a:path w="115511" h="123649" extrusionOk="0">
                  <a:moveTo>
                    <a:pt x="11792" y="123549"/>
                  </a:moveTo>
                  <a:cubicBezTo>
                    <a:pt x="9661" y="123541"/>
                    <a:pt x="7536" y="123348"/>
                    <a:pt x="5439" y="122971"/>
                  </a:cubicBezTo>
                  <a:lnTo>
                    <a:pt x="0" y="121912"/>
                  </a:lnTo>
                  <a:lnTo>
                    <a:pt x="0" y="104201"/>
                  </a:lnTo>
                  <a:cubicBezTo>
                    <a:pt x="1433" y="104624"/>
                    <a:pt x="2897" y="104930"/>
                    <a:pt x="4380" y="105115"/>
                  </a:cubicBezTo>
                  <a:cubicBezTo>
                    <a:pt x="5672" y="105291"/>
                    <a:pt x="6975" y="105371"/>
                    <a:pt x="8278" y="105356"/>
                  </a:cubicBezTo>
                  <a:cubicBezTo>
                    <a:pt x="13044" y="105566"/>
                    <a:pt x="17565" y="103241"/>
                    <a:pt x="20166" y="99243"/>
                  </a:cubicBezTo>
                  <a:cubicBezTo>
                    <a:pt x="23528" y="93442"/>
                    <a:pt x="25627" y="86997"/>
                    <a:pt x="26327" y="80328"/>
                  </a:cubicBezTo>
                  <a:cubicBezTo>
                    <a:pt x="27854" y="69483"/>
                    <a:pt x="28690" y="58552"/>
                    <a:pt x="28830" y="47600"/>
                  </a:cubicBezTo>
                  <a:cubicBezTo>
                    <a:pt x="29119" y="34316"/>
                    <a:pt x="29455" y="18434"/>
                    <a:pt x="29744" y="0"/>
                  </a:cubicBezTo>
                  <a:lnTo>
                    <a:pt x="115511" y="0"/>
                  </a:lnTo>
                  <a:lnTo>
                    <a:pt x="115511" y="122153"/>
                  </a:lnTo>
                  <a:lnTo>
                    <a:pt x="95441" y="122153"/>
                  </a:lnTo>
                  <a:lnTo>
                    <a:pt x="95441" y="17712"/>
                  </a:lnTo>
                  <a:lnTo>
                    <a:pt x="49140" y="17712"/>
                  </a:lnTo>
                  <a:cubicBezTo>
                    <a:pt x="48659" y="32054"/>
                    <a:pt x="48146" y="45643"/>
                    <a:pt x="47600" y="58478"/>
                  </a:cubicBezTo>
                  <a:cubicBezTo>
                    <a:pt x="47235" y="69809"/>
                    <a:pt x="45850" y="81085"/>
                    <a:pt x="43461" y="92168"/>
                  </a:cubicBezTo>
                  <a:cubicBezTo>
                    <a:pt x="41831" y="100556"/>
                    <a:pt x="38180" y="108420"/>
                    <a:pt x="32825" y="115078"/>
                  </a:cubicBezTo>
                  <a:cubicBezTo>
                    <a:pt x="27472" y="120966"/>
                    <a:pt x="19733" y="124101"/>
                    <a:pt x="11792" y="1235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69320" y="1766734"/>
              <a:ext cx="112736" cy="127827"/>
            </a:xfrm>
            <a:custGeom>
              <a:avLst/>
              <a:gdLst/>
              <a:ahLst/>
              <a:cxnLst/>
              <a:rect l="l" t="t" r="r" b="b"/>
              <a:pathLst>
                <a:path w="112736" h="127827" extrusionOk="0">
                  <a:moveTo>
                    <a:pt x="58579" y="127819"/>
                  </a:moveTo>
                  <a:cubicBezTo>
                    <a:pt x="49791" y="127964"/>
                    <a:pt x="41064" y="126326"/>
                    <a:pt x="32926" y="123006"/>
                  </a:cubicBezTo>
                  <a:cubicBezTo>
                    <a:pt x="25904" y="120040"/>
                    <a:pt x="19649" y="115514"/>
                    <a:pt x="14637" y="109770"/>
                  </a:cubicBezTo>
                  <a:cubicBezTo>
                    <a:pt x="9587" y="103832"/>
                    <a:pt x="5848" y="96894"/>
                    <a:pt x="3663" y="89411"/>
                  </a:cubicBezTo>
                  <a:cubicBezTo>
                    <a:pt x="1143" y="81064"/>
                    <a:pt x="-91" y="72381"/>
                    <a:pt x="5" y="63662"/>
                  </a:cubicBezTo>
                  <a:cubicBezTo>
                    <a:pt x="-82" y="55024"/>
                    <a:pt x="1352" y="46439"/>
                    <a:pt x="4241" y="38298"/>
                  </a:cubicBezTo>
                  <a:cubicBezTo>
                    <a:pt x="6860" y="30844"/>
                    <a:pt x="10915" y="23977"/>
                    <a:pt x="16177" y="18083"/>
                  </a:cubicBezTo>
                  <a:cubicBezTo>
                    <a:pt x="21246" y="12444"/>
                    <a:pt x="27444" y="7935"/>
                    <a:pt x="34370" y="4848"/>
                  </a:cubicBezTo>
                  <a:cubicBezTo>
                    <a:pt x="41609" y="1626"/>
                    <a:pt x="49452" y="-15"/>
                    <a:pt x="57376" y="35"/>
                  </a:cubicBezTo>
                  <a:cubicBezTo>
                    <a:pt x="66847" y="-318"/>
                    <a:pt x="76225" y="2018"/>
                    <a:pt x="84425" y="6773"/>
                  </a:cubicBezTo>
                  <a:cubicBezTo>
                    <a:pt x="91425" y="11079"/>
                    <a:pt x="97338" y="16943"/>
                    <a:pt x="101703" y="23907"/>
                  </a:cubicBezTo>
                  <a:cubicBezTo>
                    <a:pt x="106040" y="30856"/>
                    <a:pt x="109074" y="38538"/>
                    <a:pt x="110655" y="46576"/>
                  </a:cubicBezTo>
                  <a:cubicBezTo>
                    <a:pt x="112274" y="54262"/>
                    <a:pt x="112953" y="62117"/>
                    <a:pt x="112677" y="69967"/>
                  </a:cubicBezTo>
                  <a:lnTo>
                    <a:pt x="21230" y="69967"/>
                  </a:lnTo>
                  <a:cubicBezTo>
                    <a:pt x="21050" y="75123"/>
                    <a:pt x="21700" y="80275"/>
                    <a:pt x="23155" y="85224"/>
                  </a:cubicBezTo>
                  <a:cubicBezTo>
                    <a:pt x="25867" y="94902"/>
                    <a:pt x="32798" y="102842"/>
                    <a:pt x="42022" y="106834"/>
                  </a:cubicBezTo>
                  <a:cubicBezTo>
                    <a:pt x="47479" y="109161"/>
                    <a:pt x="53370" y="110293"/>
                    <a:pt x="59301" y="110155"/>
                  </a:cubicBezTo>
                  <a:cubicBezTo>
                    <a:pt x="66717" y="110467"/>
                    <a:pt x="74039" y="108392"/>
                    <a:pt x="80189" y="104235"/>
                  </a:cubicBezTo>
                  <a:cubicBezTo>
                    <a:pt x="85909" y="99825"/>
                    <a:pt x="89745" y="93410"/>
                    <a:pt x="90922" y="86283"/>
                  </a:cubicBezTo>
                  <a:lnTo>
                    <a:pt x="110800" y="86283"/>
                  </a:lnTo>
                  <a:cubicBezTo>
                    <a:pt x="109054" y="98517"/>
                    <a:pt x="102701" y="109621"/>
                    <a:pt x="93040" y="117327"/>
                  </a:cubicBezTo>
                  <a:cubicBezTo>
                    <a:pt x="83003" y="124467"/>
                    <a:pt x="70888" y="128088"/>
                    <a:pt x="58579" y="127626"/>
                  </a:cubicBezTo>
                  <a:moveTo>
                    <a:pt x="91403" y="52496"/>
                  </a:moveTo>
                  <a:cubicBezTo>
                    <a:pt x="91112" y="47857"/>
                    <a:pt x="90038" y="43300"/>
                    <a:pt x="88227" y="39020"/>
                  </a:cubicBezTo>
                  <a:cubicBezTo>
                    <a:pt x="86510" y="34929"/>
                    <a:pt x="84027" y="31204"/>
                    <a:pt x="80911" y="28046"/>
                  </a:cubicBezTo>
                  <a:cubicBezTo>
                    <a:pt x="74358" y="21526"/>
                    <a:pt x="65465" y="17903"/>
                    <a:pt x="56221" y="17987"/>
                  </a:cubicBezTo>
                  <a:cubicBezTo>
                    <a:pt x="51396" y="17910"/>
                    <a:pt x="46608" y="18845"/>
                    <a:pt x="42167" y="20731"/>
                  </a:cubicBezTo>
                  <a:cubicBezTo>
                    <a:pt x="38110" y="22448"/>
                    <a:pt x="34442" y="24969"/>
                    <a:pt x="31386" y="28142"/>
                  </a:cubicBezTo>
                  <a:cubicBezTo>
                    <a:pt x="28386" y="31344"/>
                    <a:pt x="25989" y="35062"/>
                    <a:pt x="24311" y="39116"/>
                  </a:cubicBezTo>
                  <a:cubicBezTo>
                    <a:pt x="22569" y="43381"/>
                    <a:pt x="21529" y="47899"/>
                    <a:pt x="21230" y="52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401970" y="1769801"/>
              <a:ext cx="102034" cy="122152"/>
            </a:xfrm>
            <a:custGeom>
              <a:avLst/>
              <a:gdLst/>
              <a:ahLst/>
              <a:cxnLst/>
              <a:rect l="l" t="t" r="r" b="b"/>
              <a:pathLst>
                <a:path w="102034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48659"/>
                  </a:lnTo>
                  <a:lnTo>
                    <a:pt x="81965" y="48659"/>
                  </a:lnTo>
                  <a:lnTo>
                    <a:pt x="81965" y="0"/>
                  </a:lnTo>
                  <a:lnTo>
                    <a:pt x="102035" y="0"/>
                  </a:lnTo>
                  <a:lnTo>
                    <a:pt x="102035" y="122153"/>
                  </a:lnTo>
                  <a:lnTo>
                    <a:pt x="81965" y="122153"/>
                  </a:lnTo>
                  <a:lnTo>
                    <a:pt x="81965" y="65889"/>
                  </a:lnTo>
                  <a:lnTo>
                    <a:pt x="20070" y="65889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531968" y="1769801"/>
              <a:ext cx="103478" cy="122152"/>
            </a:xfrm>
            <a:custGeom>
              <a:avLst/>
              <a:gdLst/>
              <a:ahLst/>
              <a:cxnLst/>
              <a:rect l="l" t="t" r="r" b="b"/>
              <a:pathLst>
                <a:path w="103478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99676"/>
                  </a:lnTo>
                  <a:lnTo>
                    <a:pt x="77729" y="0"/>
                  </a:lnTo>
                  <a:lnTo>
                    <a:pt x="103479" y="0"/>
                  </a:lnTo>
                  <a:lnTo>
                    <a:pt x="103479" y="122153"/>
                  </a:lnTo>
                  <a:lnTo>
                    <a:pt x="83361" y="122153"/>
                  </a:lnTo>
                  <a:lnTo>
                    <a:pt x="83361" y="22428"/>
                  </a:lnTo>
                  <a:lnTo>
                    <a:pt x="25749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3649934" y="1769743"/>
              <a:ext cx="110842" cy="122211"/>
            </a:xfrm>
            <a:custGeom>
              <a:avLst/>
              <a:gdLst/>
              <a:ahLst/>
              <a:cxnLst/>
              <a:rect l="l" t="t" r="r" b="b"/>
              <a:pathLst>
                <a:path w="110842" h="122211" extrusionOk="0">
                  <a:moveTo>
                    <a:pt x="40188" y="74467"/>
                  </a:moveTo>
                  <a:cubicBezTo>
                    <a:pt x="31855" y="73386"/>
                    <a:pt x="24247" y="69169"/>
                    <a:pt x="18915" y="62675"/>
                  </a:cubicBezTo>
                  <a:cubicBezTo>
                    <a:pt x="13248" y="55574"/>
                    <a:pt x="10312" y="46678"/>
                    <a:pt x="10636" y="37599"/>
                  </a:cubicBezTo>
                  <a:cubicBezTo>
                    <a:pt x="10151" y="27442"/>
                    <a:pt x="13878" y="17534"/>
                    <a:pt x="20936" y="10214"/>
                  </a:cubicBezTo>
                  <a:cubicBezTo>
                    <a:pt x="28500" y="3154"/>
                    <a:pt x="38617" y="-514"/>
                    <a:pt x="48948" y="58"/>
                  </a:cubicBezTo>
                  <a:lnTo>
                    <a:pt x="110843" y="58"/>
                  </a:lnTo>
                  <a:lnTo>
                    <a:pt x="110843" y="122211"/>
                  </a:lnTo>
                  <a:lnTo>
                    <a:pt x="90724" y="122211"/>
                  </a:lnTo>
                  <a:lnTo>
                    <a:pt x="90724" y="75188"/>
                  </a:lnTo>
                  <a:lnTo>
                    <a:pt x="64061" y="75188"/>
                  </a:lnTo>
                  <a:lnTo>
                    <a:pt x="26712" y="122211"/>
                  </a:lnTo>
                  <a:lnTo>
                    <a:pt x="0" y="122211"/>
                  </a:lnTo>
                  <a:close/>
                  <a:moveTo>
                    <a:pt x="90724" y="57958"/>
                  </a:moveTo>
                  <a:lnTo>
                    <a:pt x="90724" y="17770"/>
                  </a:lnTo>
                  <a:lnTo>
                    <a:pt x="55301" y="17770"/>
                  </a:lnTo>
                  <a:cubicBezTo>
                    <a:pt x="48689" y="17176"/>
                    <a:pt x="42098" y="19120"/>
                    <a:pt x="36867" y="23209"/>
                  </a:cubicBezTo>
                  <a:cubicBezTo>
                    <a:pt x="29284" y="31544"/>
                    <a:pt x="29284" y="44280"/>
                    <a:pt x="36867" y="52616"/>
                  </a:cubicBezTo>
                  <a:cubicBezTo>
                    <a:pt x="42123" y="56648"/>
                    <a:pt x="48703" y="58555"/>
                    <a:pt x="55301" y="579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511735" y="981776"/>
              <a:ext cx="881966" cy="530532"/>
            </a:xfrm>
            <a:custGeom>
              <a:avLst/>
              <a:gdLst/>
              <a:ahLst/>
              <a:cxnLst/>
              <a:rect l="l" t="t" r="r" b="b"/>
              <a:pathLst>
                <a:path w="881966" h="530532" extrusionOk="0">
                  <a:moveTo>
                    <a:pt x="851887" y="163978"/>
                  </a:moveTo>
                  <a:cubicBezTo>
                    <a:pt x="833290" y="133725"/>
                    <a:pt x="809273" y="107163"/>
                    <a:pt x="781040" y="85623"/>
                  </a:cubicBezTo>
                  <a:cubicBezTo>
                    <a:pt x="752308" y="63369"/>
                    <a:pt x="720949" y="44731"/>
                    <a:pt x="687669" y="30129"/>
                  </a:cubicBezTo>
                  <a:cubicBezTo>
                    <a:pt x="655460" y="15155"/>
                    <a:pt x="621032" y="5516"/>
                    <a:pt x="585730" y="1588"/>
                  </a:cubicBezTo>
                  <a:cubicBezTo>
                    <a:pt x="579089" y="866"/>
                    <a:pt x="573072" y="337"/>
                    <a:pt x="568259" y="0"/>
                  </a:cubicBezTo>
                  <a:lnTo>
                    <a:pt x="548045" y="0"/>
                  </a:lnTo>
                  <a:cubicBezTo>
                    <a:pt x="490289" y="3080"/>
                    <a:pt x="443941" y="25124"/>
                    <a:pt x="410779" y="65601"/>
                  </a:cubicBezTo>
                  <a:cubicBezTo>
                    <a:pt x="404900" y="72744"/>
                    <a:pt x="399665" y="80394"/>
                    <a:pt x="395137" y="88462"/>
                  </a:cubicBezTo>
                  <a:cubicBezTo>
                    <a:pt x="372740" y="127512"/>
                    <a:pt x="360541" y="171575"/>
                    <a:pt x="359666" y="216583"/>
                  </a:cubicBezTo>
                  <a:lnTo>
                    <a:pt x="358799" y="216054"/>
                  </a:lnTo>
                  <a:cubicBezTo>
                    <a:pt x="322596" y="196797"/>
                    <a:pt x="284287" y="181793"/>
                    <a:pt x="244636" y="171341"/>
                  </a:cubicBezTo>
                  <a:cubicBezTo>
                    <a:pt x="203244" y="160560"/>
                    <a:pt x="149435" y="152090"/>
                    <a:pt x="98370" y="160272"/>
                  </a:cubicBezTo>
                  <a:cubicBezTo>
                    <a:pt x="76942" y="163158"/>
                    <a:pt x="56353" y="170486"/>
                    <a:pt x="37919" y="181786"/>
                  </a:cubicBezTo>
                  <a:cubicBezTo>
                    <a:pt x="20498" y="192125"/>
                    <a:pt x="7779" y="208831"/>
                    <a:pt x="2447" y="228375"/>
                  </a:cubicBezTo>
                  <a:cubicBezTo>
                    <a:pt x="-3858" y="252440"/>
                    <a:pt x="3025" y="277660"/>
                    <a:pt x="11688" y="296238"/>
                  </a:cubicBezTo>
                  <a:cubicBezTo>
                    <a:pt x="20173" y="314168"/>
                    <a:pt x="31195" y="330783"/>
                    <a:pt x="44416" y="345571"/>
                  </a:cubicBezTo>
                  <a:cubicBezTo>
                    <a:pt x="70188" y="374827"/>
                    <a:pt x="99875" y="400384"/>
                    <a:pt x="132638" y="421519"/>
                  </a:cubicBezTo>
                  <a:cubicBezTo>
                    <a:pt x="166579" y="443748"/>
                    <a:pt x="202528" y="462746"/>
                    <a:pt x="240015" y="478264"/>
                  </a:cubicBezTo>
                  <a:cubicBezTo>
                    <a:pt x="280441" y="495325"/>
                    <a:pt x="322498" y="508226"/>
                    <a:pt x="365537" y="516768"/>
                  </a:cubicBezTo>
                  <a:cubicBezTo>
                    <a:pt x="406351" y="524950"/>
                    <a:pt x="460016" y="529955"/>
                    <a:pt x="506557" y="523217"/>
                  </a:cubicBezTo>
                  <a:lnTo>
                    <a:pt x="510648" y="522495"/>
                  </a:lnTo>
                  <a:lnTo>
                    <a:pt x="514739" y="524035"/>
                  </a:lnTo>
                  <a:lnTo>
                    <a:pt x="515413" y="524035"/>
                  </a:lnTo>
                  <a:cubicBezTo>
                    <a:pt x="517309" y="524242"/>
                    <a:pt x="519169" y="524695"/>
                    <a:pt x="520948" y="525383"/>
                  </a:cubicBezTo>
                  <a:cubicBezTo>
                    <a:pt x="522151" y="525768"/>
                    <a:pt x="523354" y="526153"/>
                    <a:pt x="524510" y="526442"/>
                  </a:cubicBezTo>
                  <a:lnTo>
                    <a:pt x="529323" y="527452"/>
                  </a:lnTo>
                  <a:lnTo>
                    <a:pt x="534135" y="528463"/>
                  </a:lnTo>
                  <a:cubicBezTo>
                    <a:pt x="535412" y="529352"/>
                    <a:pt x="536969" y="529746"/>
                    <a:pt x="538515" y="529570"/>
                  </a:cubicBezTo>
                  <a:cubicBezTo>
                    <a:pt x="538707" y="529545"/>
                    <a:pt x="538901" y="529545"/>
                    <a:pt x="539093" y="529570"/>
                  </a:cubicBezTo>
                  <a:lnTo>
                    <a:pt x="543906" y="529859"/>
                  </a:lnTo>
                  <a:cubicBezTo>
                    <a:pt x="549585" y="530196"/>
                    <a:pt x="555409" y="530533"/>
                    <a:pt x="561281" y="530533"/>
                  </a:cubicBezTo>
                  <a:cubicBezTo>
                    <a:pt x="564409" y="530533"/>
                    <a:pt x="567586" y="530533"/>
                    <a:pt x="570906" y="530196"/>
                  </a:cubicBezTo>
                  <a:cubicBezTo>
                    <a:pt x="581444" y="529237"/>
                    <a:pt x="591879" y="527369"/>
                    <a:pt x="602095" y="524613"/>
                  </a:cubicBezTo>
                  <a:cubicBezTo>
                    <a:pt x="629543" y="516713"/>
                    <a:pt x="656143" y="506121"/>
                    <a:pt x="681508" y="492991"/>
                  </a:cubicBezTo>
                  <a:cubicBezTo>
                    <a:pt x="689835" y="488997"/>
                    <a:pt x="698402" y="484906"/>
                    <a:pt x="707017" y="481007"/>
                  </a:cubicBezTo>
                  <a:cubicBezTo>
                    <a:pt x="709905" y="479708"/>
                    <a:pt x="712841" y="478168"/>
                    <a:pt x="715729" y="476676"/>
                  </a:cubicBezTo>
                  <a:lnTo>
                    <a:pt x="719483" y="474799"/>
                  </a:lnTo>
                  <a:cubicBezTo>
                    <a:pt x="721119" y="473932"/>
                    <a:pt x="722900" y="473210"/>
                    <a:pt x="724632" y="472488"/>
                  </a:cubicBezTo>
                  <a:cubicBezTo>
                    <a:pt x="727293" y="471476"/>
                    <a:pt x="729868" y="470253"/>
                    <a:pt x="732333" y="468830"/>
                  </a:cubicBezTo>
                  <a:lnTo>
                    <a:pt x="734740" y="467194"/>
                  </a:lnTo>
                  <a:cubicBezTo>
                    <a:pt x="735681" y="466459"/>
                    <a:pt x="736679" y="465799"/>
                    <a:pt x="737724" y="465221"/>
                  </a:cubicBezTo>
                  <a:cubicBezTo>
                    <a:pt x="743547" y="462140"/>
                    <a:pt x="749708" y="458579"/>
                    <a:pt x="755435" y="454969"/>
                  </a:cubicBezTo>
                  <a:cubicBezTo>
                    <a:pt x="806260" y="422722"/>
                    <a:pt x="841828" y="385085"/>
                    <a:pt x="864208" y="339939"/>
                  </a:cubicBezTo>
                  <a:cubicBezTo>
                    <a:pt x="873383" y="321752"/>
                    <a:pt x="879111" y="302023"/>
                    <a:pt x="881102" y="281751"/>
                  </a:cubicBezTo>
                  <a:cubicBezTo>
                    <a:pt x="885097" y="241899"/>
                    <a:pt x="875230" y="202241"/>
                    <a:pt x="851791" y="163785"/>
                  </a:cubicBezTo>
                  <a:moveTo>
                    <a:pt x="444759" y="471093"/>
                  </a:moveTo>
                  <a:cubicBezTo>
                    <a:pt x="435527" y="462797"/>
                    <a:pt x="427158" y="453590"/>
                    <a:pt x="419779" y="443611"/>
                  </a:cubicBezTo>
                  <a:cubicBezTo>
                    <a:pt x="410784" y="431758"/>
                    <a:pt x="403599" y="418636"/>
                    <a:pt x="398458" y="404674"/>
                  </a:cubicBezTo>
                  <a:cubicBezTo>
                    <a:pt x="392885" y="388826"/>
                    <a:pt x="388997" y="372436"/>
                    <a:pt x="386859" y="355774"/>
                  </a:cubicBezTo>
                  <a:cubicBezTo>
                    <a:pt x="384693" y="340854"/>
                    <a:pt x="382479" y="325067"/>
                    <a:pt x="380843" y="308751"/>
                  </a:cubicBezTo>
                  <a:cubicBezTo>
                    <a:pt x="399913" y="334558"/>
                    <a:pt x="422833" y="357284"/>
                    <a:pt x="448802" y="376133"/>
                  </a:cubicBezTo>
                  <a:cubicBezTo>
                    <a:pt x="450005" y="377047"/>
                    <a:pt x="451304" y="377914"/>
                    <a:pt x="452604" y="378780"/>
                  </a:cubicBezTo>
                  <a:cubicBezTo>
                    <a:pt x="454994" y="380281"/>
                    <a:pt x="457249" y="381988"/>
                    <a:pt x="459342" y="383882"/>
                  </a:cubicBezTo>
                  <a:cubicBezTo>
                    <a:pt x="455672" y="397047"/>
                    <a:pt x="452874" y="410440"/>
                    <a:pt x="450967" y="423974"/>
                  </a:cubicBezTo>
                  <a:lnTo>
                    <a:pt x="450390" y="427680"/>
                  </a:lnTo>
                  <a:cubicBezTo>
                    <a:pt x="449812" y="431193"/>
                    <a:pt x="449139" y="434658"/>
                    <a:pt x="448417" y="438220"/>
                  </a:cubicBezTo>
                  <a:cubicBezTo>
                    <a:pt x="445918" y="448915"/>
                    <a:pt x="444690" y="459869"/>
                    <a:pt x="444759" y="470852"/>
                  </a:cubicBezTo>
                  <a:moveTo>
                    <a:pt x="763521" y="201326"/>
                  </a:moveTo>
                  <a:cubicBezTo>
                    <a:pt x="769827" y="228764"/>
                    <a:pt x="770873" y="257148"/>
                    <a:pt x="766602" y="284975"/>
                  </a:cubicBezTo>
                  <a:cubicBezTo>
                    <a:pt x="762016" y="308319"/>
                    <a:pt x="754849" y="331079"/>
                    <a:pt x="745232" y="352838"/>
                  </a:cubicBezTo>
                  <a:cubicBezTo>
                    <a:pt x="674337" y="335993"/>
                    <a:pt x="609988" y="307452"/>
                    <a:pt x="537216" y="260574"/>
                  </a:cubicBezTo>
                  <a:cubicBezTo>
                    <a:pt x="560399" y="218244"/>
                    <a:pt x="589219" y="179257"/>
                    <a:pt x="622886" y="144678"/>
                  </a:cubicBezTo>
                  <a:cubicBezTo>
                    <a:pt x="628504" y="138982"/>
                    <a:pt x="634416" y="133584"/>
                    <a:pt x="640598" y="128506"/>
                  </a:cubicBezTo>
                  <a:cubicBezTo>
                    <a:pt x="646443" y="123012"/>
                    <a:pt x="653404" y="118843"/>
                    <a:pt x="661005" y="116281"/>
                  </a:cubicBezTo>
                  <a:cubicBezTo>
                    <a:pt x="662883" y="115942"/>
                    <a:pt x="664807" y="115942"/>
                    <a:pt x="666684" y="116281"/>
                  </a:cubicBezTo>
                  <a:cubicBezTo>
                    <a:pt x="668108" y="116834"/>
                    <a:pt x="669414" y="117650"/>
                    <a:pt x="670535" y="118688"/>
                  </a:cubicBezTo>
                  <a:cubicBezTo>
                    <a:pt x="671401" y="119361"/>
                    <a:pt x="672267" y="120035"/>
                    <a:pt x="673134" y="120613"/>
                  </a:cubicBezTo>
                  <a:cubicBezTo>
                    <a:pt x="680353" y="125453"/>
                    <a:pt x="688045" y="129549"/>
                    <a:pt x="696092" y="132838"/>
                  </a:cubicBezTo>
                  <a:cubicBezTo>
                    <a:pt x="699460" y="134085"/>
                    <a:pt x="702899" y="135129"/>
                    <a:pt x="706391" y="135966"/>
                  </a:cubicBezTo>
                  <a:cubicBezTo>
                    <a:pt x="708942" y="136640"/>
                    <a:pt x="711589" y="137314"/>
                    <a:pt x="714092" y="138132"/>
                  </a:cubicBezTo>
                  <a:cubicBezTo>
                    <a:pt x="719619" y="139766"/>
                    <a:pt x="724958" y="141976"/>
                    <a:pt x="730023" y="144726"/>
                  </a:cubicBezTo>
                  <a:cubicBezTo>
                    <a:pt x="745617" y="154352"/>
                    <a:pt x="757216" y="173603"/>
                    <a:pt x="763714" y="201326"/>
                  </a:cubicBezTo>
                  <a:moveTo>
                    <a:pt x="484562" y="380657"/>
                  </a:moveTo>
                  <a:cubicBezTo>
                    <a:pt x="495687" y="344648"/>
                    <a:pt x="510375" y="309839"/>
                    <a:pt x="528408" y="276745"/>
                  </a:cubicBezTo>
                  <a:cubicBezTo>
                    <a:pt x="578992" y="308896"/>
                    <a:pt x="648010" y="347977"/>
                    <a:pt x="737002" y="369298"/>
                  </a:cubicBezTo>
                  <a:lnTo>
                    <a:pt x="736713" y="369780"/>
                  </a:lnTo>
                  <a:cubicBezTo>
                    <a:pt x="732199" y="377767"/>
                    <a:pt x="727099" y="385408"/>
                    <a:pt x="721456" y="392641"/>
                  </a:cubicBezTo>
                  <a:cubicBezTo>
                    <a:pt x="703080" y="417402"/>
                    <a:pt x="681003" y="439187"/>
                    <a:pt x="656000" y="457231"/>
                  </a:cubicBezTo>
                  <a:cubicBezTo>
                    <a:pt x="598244" y="443466"/>
                    <a:pt x="543569" y="419305"/>
                    <a:pt x="484466" y="381186"/>
                  </a:cubicBezTo>
                  <a:moveTo>
                    <a:pt x="408228" y="116474"/>
                  </a:moveTo>
                  <a:lnTo>
                    <a:pt x="409335" y="114982"/>
                  </a:lnTo>
                  <a:cubicBezTo>
                    <a:pt x="432932" y="80383"/>
                    <a:pt x="469831" y="57131"/>
                    <a:pt x="511226" y="50777"/>
                  </a:cubicBezTo>
                  <a:cubicBezTo>
                    <a:pt x="521469" y="49076"/>
                    <a:pt x="531838" y="48239"/>
                    <a:pt x="542221" y="48274"/>
                  </a:cubicBezTo>
                  <a:cubicBezTo>
                    <a:pt x="553909" y="48177"/>
                    <a:pt x="565574" y="49323"/>
                    <a:pt x="577019" y="51691"/>
                  </a:cubicBezTo>
                  <a:cubicBezTo>
                    <a:pt x="599136" y="56295"/>
                    <a:pt x="619407" y="67310"/>
                    <a:pt x="635304" y="83360"/>
                  </a:cubicBezTo>
                  <a:cubicBezTo>
                    <a:pt x="642094" y="89903"/>
                    <a:pt x="648131" y="97184"/>
                    <a:pt x="653304" y="105067"/>
                  </a:cubicBezTo>
                  <a:cubicBezTo>
                    <a:pt x="643046" y="107170"/>
                    <a:pt x="633401" y="111581"/>
                    <a:pt x="625100" y="117966"/>
                  </a:cubicBezTo>
                  <a:cubicBezTo>
                    <a:pt x="605258" y="132267"/>
                    <a:pt x="587350" y="149075"/>
                    <a:pt x="571821" y="167972"/>
                  </a:cubicBezTo>
                  <a:cubicBezTo>
                    <a:pt x="550660" y="192199"/>
                    <a:pt x="531973" y="218480"/>
                    <a:pt x="516039" y="246424"/>
                  </a:cubicBezTo>
                  <a:cubicBezTo>
                    <a:pt x="483503" y="222696"/>
                    <a:pt x="449860" y="196465"/>
                    <a:pt x="424592" y="161042"/>
                  </a:cubicBezTo>
                  <a:cubicBezTo>
                    <a:pt x="418017" y="152345"/>
                    <a:pt x="412507" y="142893"/>
                    <a:pt x="408180" y="132886"/>
                  </a:cubicBezTo>
                  <a:cubicBezTo>
                    <a:pt x="406574" y="129473"/>
                    <a:pt x="405487" y="125839"/>
                    <a:pt x="404956" y="122105"/>
                  </a:cubicBezTo>
                  <a:cubicBezTo>
                    <a:pt x="405826" y="120037"/>
                    <a:pt x="406993" y="118108"/>
                    <a:pt x="408421" y="116377"/>
                  </a:cubicBezTo>
                  <a:moveTo>
                    <a:pt x="789319" y="131249"/>
                  </a:moveTo>
                  <a:cubicBezTo>
                    <a:pt x="771168" y="124918"/>
                    <a:pt x="752086" y="121665"/>
                    <a:pt x="732863" y="121624"/>
                  </a:cubicBezTo>
                  <a:cubicBezTo>
                    <a:pt x="721733" y="121503"/>
                    <a:pt x="710634" y="122830"/>
                    <a:pt x="699846" y="125570"/>
                  </a:cubicBezTo>
                  <a:lnTo>
                    <a:pt x="696092" y="123886"/>
                  </a:lnTo>
                  <a:lnTo>
                    <a:pt x="693589" y="122730"/>
                  </a:lnTo>
                  <a:cubicBezTo>
                    <a:pt x="693881" y="122549"/>
                    <a:pt x="694156" y="122340"/>
                    <a:pt x="694407" y="122105"/>
                  </a:cubicBezTo>
                  <a:cubicBezTo>
                    <a:pt x="706135" y="110469"/>
                    <a:pt x="719131" y="100185"/>
                    <a:pt x="733151" y="91446"/>
                  </a:cubicBezTo>
                  <a:cubicBezTo>
                    <a:pt x="741719" y="86393"/>
                    <a:pt x="750815" y="81820"/>
                    <a:pt x="759815" y="86248"/>
                  </a:cubicBezTo>
                  <a:cubicBezTo>
                    <a:pt x="762896" y="88010"/>
                    <a:pt x="765784" y="90091"/>
                    <a:pt x="768430" y="92457"/>
                  </a:cubicBezTo>
                  <a:lnTo>
                    <a:pt x="772377" y="95634"/>
                  </a:lnTo>
                  <a:cubicBezTo>
                    <a:pt x="795569" y="113269"/>
                    <a:pt x="816105" y="134146"/>
                    <a:pt x="833357" y="157624"/>
                  </a:cubicBezTo>
                  <a:cubicBezTo>
                    <a:pt x="820494" y="146105"/>
                    <a:pt x="805546" y="137152"/>
                    <a:pt x="789319" y="131249"/>
                  </a:cubicBezTo>
                  <a:moveTo>
                    <a:pt x="709616" y="92746"/>
                  </a:moveTo>
                  <a:cubicBezTo>
                    <a:pt x="701771" y="99869"/>
                    <a:pt x="694455" y="107810"/>
                    <a:pt x="687428" y="115463"/>
                  </a:cubicBezTo>
                  <a:lnTo>
                    <a:pt x="683867" y="119313"/>
                  </a:lnTo>
                  <a:cubicBezTo>
                    <a:pt x="682519" y="118399"/>
                    <a:pt x="681123" y="117581"/>
                    <a:pt x="679679" y="116714"/>
                  </a:cubicBezTo>
                  <a:lnTo>
                    <a:pt x="677369" y="115319"/>
                  </a:lnTo>
                  <a:cubicBezTo>
                    <a:pt x="674385" y="75371"/>
                    <a:pt x="663315" y="46204"/>
                    <a:pt x="644400" y="28685"/>
                  </a:cubicBezTo>
                  <a:cubicBezTo>
                    <a:pt x="677732" y="39296"/>
                    <a:pt x="709590" y="54077"/>
                    <a:pt x="739216" y="72676"/>
                  </a:cubicBezTo>
                  <a:cubicBezTo>
                    <a:pt x="728125" y="77440"/>
                    <a:pt x="718071" y="84323"/>
                    <a:pt x="709616" y="92938"/>
                  </a:cubicBezTo>
                  <a:moveTo>
                    <a:pt x="664182" y="106992"/>
                  </a:moveTo>
                  <a:cubicBezTo>
                    <a:pt x="664091" y="105482"/>
                    <a:pt x="663646" y="104014"/>
                    <a:pt x="662882" y="102709"/>
                  </a:cubicBezTo>
                  <a:lnTo>
                    <a:pt x="662593" y="102131"/>
                  </a:lnTo>
                  <a:cubicBezTo>
                    <a:pt x="656861" y="91556"/>
                    <a:pt x="649431" y="81996"/>
                    <a:pt x="640598" y="73831"/>
                  </a:cubicBezTo>
                  <a:cubicBezTo>
                    <a:pt x="632171" y="65248"/>
                    <a:pt x="622541" y="57936"/>
                    <a:pt x="612009" y="52124"/>
                  </a:cubicBezTo>
                  <a:cubicBezTo>
                    <a:pt x="586471" y="39224"/>
                    <a:pt x="557985" y="33281"/>
                    <a:pt x="529419" y="34894"/>
                  </a:cubicBezTo>
                  <a:cubicBezTo>
                    <a:pt x="479941" y="37204"/>
                    <a:pt x="440379" y="55734"/>
                    <a:pt x="411597" y="89954"/>
                  </a:cubicBezTo>
                  <a:cubicBezTo>
                    <a:pt x="413234" y="87307"/>
                    <a:pt x="415063" y="84756"/>
                    <a:pt x="416892" y="82157"/>
                  </a:cubicBezTo>
                  <a:cubicBezTo>
                    <a:pt x="429040" y="65418"/>
                    <a:pt x="444383" y="51252"/>
                    <a:pt x="462037" y="40477"/>
                  </a:cubicBezTo>
                  <a:cubicBezTo>
                    <a:pt x="487209" y="24931"/>
                    <a:pt x="516713" y="16412"/>
                    <a:pt x="552280" y="14920"/>
                  </a:cubicBezTo>
                  <a:cubicBezTo>
                    <a:pt x="569369" y="14272"/>
                    <a:pt x="586477" y="15498"/>
                    <a:pt x="603298" y="18578"/>
                  </a:cubicBezTo>
                  <a:cubicBezTo>
                    <a:pt x="616111" y="21461"/>
                    <a:pt x="627814" y="27998"/>
                    <a:pt x="636988" y="37397"/>
                  </a:cubicBezTo>
                  <a:cubicBezTo>
                    <a:pt x="645935" y="46943"/>
                    <a:pt x="652816" y="58232"/>
                    <a:pt x="657203" y="70558"/>
                  </a:cubicBezTo>
                  <a:cubicBezTo>
                    <a:pt x="662094" y="82947"/>
                    <a:pt x="665503" y="95872"/>
                    <a:pt x="667358" y="109062"/>
                  </a:cubicBezTo>
                  <a:lnTo>
                    <a:pt x="664037" y="106800"/>
                  </a:lnTo>
                  <a:moveTo>
                    <a:pt x="465310" y="367999"/>
                  </a:moveTo>
                  <a:cubicBezTo>
                    <a:pt x="462864" y="366371"/>
                    <a:pt x="460503" y="364620"/>
                    <a:pt x="458235" y="362753"/>
                  </a:cubicBezTo>
                  <a:cubicBezTo>
                    <a:pt x="456887" y="361662"/>
                    <a:pt x="455540" y="360603"/>
                    <a:pt x="454192" y="359576"/>
                  </a:cubicBezTo>
                  <a:cubicBezTo>
                    <a:pt x="430577" y="342683"/>
                    <a:pt x="409618" y="322357"/>
                    <a:pt x="392009" y="299270"/>
                  </a:cubicBezTo>
                  <a:cubicBezTo>
                    <a:pt x="386652" y="292185"/>
                    <a:pt x="382175" y="284476"/>
                    <a:pt x="378677" y="276312"/>
                  </a:cubicBezTo>
                  <a:lnTo>
                    <a:pt x="378099" y="274820"/>
                  </a:lnTo>
                  <a:cubicBezTo>
                    <a:pt x="377066" y="272485"/>
                    <a:pt x="376276" y="270049"/>
                    <a:pt x="375741" y="267552"/>
                  </a:cubicBezTo>
                  <a:cubicBezTo>
                    <a:pt x="375310" y="263090"/>
                    <a:pt x="375197" y="258603"/>
                    <a:pt x="375404" y="254124"/>
                  </a:cubicBezTo>
                  <a:cubicBezTo>
                    <a:pt x="375404" y="252295"/>
                    <a:pt x="375404" y="250466"/>
                    <a:pt x="375404" y="248734"/>
                  </a:cubicBezTo>
                  <a:cubicBezTo>
                    <a:pt x="374755" y="219938"/>
                    <a:pt x="377993" y="191186"/>
                    <a:pt x="385030" y="163256"/>
                  </a:cubicBezTo>
                  <a:cubicBezTo>
                    <a:pt x="387403" y="155307"/>
                    <a:pt x="390530" y="147604"/>
                    <a:pt x="394367" y="140250"/>
                  </a:cubicBezTo>
                  <a:cubicBezTo>
                    <a:pt x="404859" y="169464"/>
                    <a:pt x="424641" y="190786"/>
                    <a:pt x="442497" y="208642"/>
                  </a:cubicBezTo>
                  <a:cubicBezTo>
                    <a:pt x="462511" y="228268"/>
                    <a:pt x="484008" y="246322"/>
                    <a:pt x="506798" y="262643"/>
                  </a:cubicBezTo>
                  <a:cubicBezTo>
                    <a:pt x="489290" y="296199"/>
                    <a:pt x="475383" y="331515"/>
                    <a:pt x="465310" y="367999"/>
                  </a:cubicBezTo>
                  <a:moveTo>
                    <a:pt x="461556" y="485243"/>
                  </a:moveTo>
                  <a:cubicBezTo>
                    <a:pt x="460680" y="481404"/>
                    <a:pt x="460566" y="477430"/>
                    <a:pt x="461219" y="473547"/>
                  </a:cubicBezTo>
                  <a:cubicBezTo>
                    <a:pt x="462379" y="464365"/>
                    <a:pt x="464262" y="455288"/>
                    <a:pt x="466850" y="446402"/>
                  </a:cubicBezTo>
                  <a:cubicBezTo>
                    <a:pt x="467572" y="443755"/>
                    <a:pt x="468198" y="441156"/>
                    <a:pt x="468824" y="438653"/>
                  </a:cubicBezTo>
                  <a:cubicBezTo>
                    <a:pt x="472626" y="422770"/>
                    <a:pt x="476043" y="409294"/>
                    <a:pt x="480230" y="396203"/>
                  </a:cubicBezTo>
                  <a:cubicBezTo>
                    <a:pt x="536638" y="432059"/>
                    <a:pt x="586500" y="454440"/>
                    <a:pt x="640935" y="468397"/>
                  </a:cubicBezTo>
                  <a:cubicBezTo>
                    <a:pt x="626504" y="478350"/>
                    <a:pt x="611581" y="487570"/>
                    <a:pt x="596223" y="496024"/>
                  </a:cubicBezTo>
                  <a:cubicBezTo>
                    <a:pt x="583515" y="503724"/>
                    <a:pt x="569967" y="509942"/>
                    <a:pt x="555842" y="514554"/>
                  </a:cubicBezTo>
                  <a:lnTo>
                    <a:pt x="552665" y="515516"/>
                  </a:lnTo>
                  <a:cubicBezTo>
                    <a:pt x="548686" y="516912"/>
                    <a:pt x="544546" y="517801"/>
                    <a:pt x="540344" y="518163"/>
                  </a:cubicBezTo>
                  <a:cubicBezTo>
                    <a:pt x="536579" y="517902"/>
                    <a:pt x="532852" y="517240"/>
                    <a:pt x="529226" y="516190"/>
                  </a:cubicBezTo>
                  <a:lnTo>
                    <a:pt x="528601" y="516190"/>
                  </a:lnTo>
                  <a:cubicBezTo>
                    <a:pt x="511056" y="511587"/>
                    <a:pt x="494218" y="504625"/>
                    <a:pt x="478546" y="495494"/>
                  </a:cubicBezTo>
                  <a:cubicBezTo>
                    <a:pt x="477487" y="494869"/>
                    <a:pt x="476380" y="494291"/>
                    <a:pt x="475177" y="493713"/>
                  </a:cubicBezTo>
                  <a:cubicBezTo>
                    <a:pt x="473251" y="492751"/>
                    <a:pt x="471326" y="491740"/>
                    <a:pt x="469353" y="490537"/>
                  </a:cubicBezTo>
                  <a:lnTo>
                    <a:pt x="467813" y="489622"/>
                  </a:lnTo>
                  <a:cubicBezTo>
                    <a:pt x="465635" y="488531"/>
                    <a:pt x="463612" y="487155"/>
                    <a:pt x="461797" y="485531"/>
                  </a:cubicBezTo>
                  <a:moveTo>
                    <a:pt x="610421" y="503628"/>
                  </a:moveTo>
                  <a:lnTo>
                    <a:pt x="616100" y="500548"/>
                  </a:lnTo>
                  <a:cubicBezTo>
                    <a:pt x="632036" y="492134"/>
                    <a:pt x="647522" y="482897"/>
                    <a:pt x="662497" y="472873"/>
                  </a:cubicBezTo>
                  <a:cubicBezTo>
                    <a:pt x="673146" y="474719"/>
                    <a:pt x="683937" y="475621"/>
                    <a:pt x="694744" y="475569"/>
                  </a:cubicBezTo>
                  <a:lnTo>
                    <a:pt x="681364" y="481970"/>
                  </a:lnTo>
                  <a:cubicBezTo>
                    <a:pt x="668032" y="488323"/>
                    <a:pt x="654267" y="494917"/>
                    <a:pt x="640165" y="500885"/>
                  </a:cubicBezTo>
                  <a:cubicBezTo>
                    <a:pt x="621374" y="509284"/>
                    <a:pt x="601571" y="515205"/>
                    <a:pt x="581254" y="518500"/>
                  </a:cubicBezTo>
                  <a:cubicBezTo>
                    <a:pt x="591410" y="514024"/>
                    <a:pt x="601036" y="508874"/>
                    <a:pt x="610421" y="503628"/>
                  </a:cubicBezTo>
                  <a:moveTo>
                    <a:pt x="759045" y="374208"/>
                  </a:moveTo>
                  <a:cubicBezTo>
                    <a:pt x="783976" y="378202"/>
                    <a:pt x="814779" y="379021"/>
                    <a:pt x="834031" y="370983"/>
                  </a:cubicBezTo>
                  <a:cubicBezTo>
                    <a:pt x="816990" y="394443"/>
                    <a:pt x="796133" y="414877"/>
                    <a:pt x="772329" y="431434"/>
                  </a:cubicBezTo>
                  <a:lnTo>
                    <a:pt x="771414" y="432108"/>
                  </a:lnTo>
                  <a:cubicBezTo>
                    <a:pt x="758974" y="441674"/>
                    <a:pt x="745664" y="450053"/>
                    <a:pt x="731659" y="457135"/>
                  </a:cubicBezTo>
                  <a:cubicBezTo>
                    <a:pt x="716499" y="464066"/>
                    <a:pt x="695033" y="463055"/>
                    <a:pt x="678717" y="461226"/>
                  </a:cubicBezTo>
                  <a:cubicBezTo>
                    <a:pt x="714573" y="434177"/>
                    <a:pt x="740900" y="405684"/>
                    <a:pt x="759141" y="374208"/>
                  </a:cubicBezTo>
                  <a:moveTo>
                    <a:pt x="767708" y="356977"/>
                  </a:moveTo>
                  <a:cubicBezTo>
                    <a:pt x="777046" y="336282"/>
                    <a:pt x="797549" y="281654"/>
                    <a:pt x="786720" y="222214"/>
                  </a:cubicBezTo>
                  <a:cubicBezTo>
                    <a:pt x="783267" y="200827"/>
                    <a:pt x="775239" y="180438"/>
                    <a:pt x="763184" y="162437"/>
                  </a:cubicBezTo>
                  <a:cubicBezTo>
                    <a:pt x="753936" y="148770"/>
                    <a:pt x="740589" y="138389"/>
                    <a:pt x="725066" y="132790"/>
                  </a:cubicBezTo>
                  <a:cubicBezTo>
                    <a:pt x="749198" y="131554"/>
                    <a:pt x="773280" y="136057"/>
                    <a:pt x="795335" y="145929"/>
                  </a:cubicBezTo>
                  <a:cubicBezTo>
                    <a:pt x="825127" y="159935"/>
                    <a:pt x="848759" y="186983"/>
                    <a:pt x="863631" y="224043"/>
                  </a:cubicBezTo>
                  <a:cubicBezTo>
                    <a:pt x="866201" y="230046"/>
                    <a:pt x="868121" y="236306"/>
                    <a:pt x="869358" y="242718"/>
                  </a:cubicBezTo>
                  <a:cubicBezTo>
                    <a:pt x="873607" y="271088"/>
                    <a:pt x="870150" y="300080"/>
                    <a:pt x="859347" y="326656"/>
                  </a:cubicBezTo>
                  <a:lnTo>
                    <a:pt x="858048" y="329736"/>
                  </a:lnTo>
                  <a:cubicBezTo>
                    <a:pt x="856380" y="334360"/>
                    <a:pt x="854201" y="338783"/>
                    <a:pt x="851550" y="342923"/>
                  </a:cubicBezTo>
                  <a:cubicBezTo>
                    <a:pt x="838267" y="361886"/>
                    <a:pt x="798608" y="362705"/>
                    <a:pt x="767516" y="357362"/>
                  </a:cubicBezTo>
                  <a:cubicBezTo>
                    <a:pt x="767534" y="357218"/>
                    <a:pt x="767534" y="357073"/>
                    <a:pt x="767516" y="356929"/>
                  </a:cubicBezTo>
                  <a:moveTo>
                    <a:pt x="362409" y="284205"/>
                  </a:moveTo>
                  <a:lnTo>
                    <a:pt x="362746" y="286708"/>
                  </a:lnTo>
                  <a:cubicBezTo>
                    <a:pt x="364479" y="297393"/>
                    <a:pt x="365922" y="308559"/>
                    <a:pt x="367559" y="319340"/>
                  </a:cubicBezTo>
                  <a:cubicBezTo>
                    <a:pt x="369924" y="340164"/>
                    <a:pt x="373346" y="360854"/>
                    <a:pt x="377810" y="381331"/>
                  </a:cubicBezTo>
                  <a:lnTo>
                    <a:pt x="377810" y="381957"/>
                  </a:lnTo>
                  <a:cubicBezTo>
                    <a:pt x="361928" y="391101"/>
                    <a:pt x="340895" y="392545"/>
                    <a:pt x="319622" y="390042"/>
                  </a:cubicBezTo>
                  <a:cubicBezTo>
                    <a:pt x="300203" y="387705"/>
                    <a:pt x="281260" y="382397"/>
                    <a:pt x="263454" y="374304"/>
                  </a:cubicBezTo>
                  <a:cubicBezTo>
                    <a:pt x="247419" y="367322"/>
                    <a:pt x="232474" y="358066"/>
                    <a:pt x="219079" y="346822"/>
                  </a:cubicBezTo>
                  <a:cubicBezTo>
                    <a:pt x="212474" y="341513"/>
                    <a:pt x="206556" y="335402"/>
                    <a:pt x="201463" y="328629"/>
                  </a:cubicBezTo>
                  <a:cubicBezTo>
                    <a:pt x="195723" y="321263"/>
                    <a:pt x="192081" y="312483"/>
                    <a:pt x="190923" y="303217"/>
                  </a:cubicBezTo>
                  <a:cubicBezTo>
                    <a:pt x="189335" y="282810"/>
                    <a:pt x="202667" y="272750"/>
                    <a:pt x="217779" y="267745"/>
                  </a:cubicBezTo>
                  <a:cubicBezTo>
                    <a:pt x="234288" y="262306"/>
                    <a:pt x="256283" y="264905"/>
                    <a:pt x="272070" y="269622"/>
                  </a:cubicBezTo>
                  <a:cubicBezTo>
                    <a:pt x="287067" y="274074"/>
                    <a:pt x="301242" y="280934"/>
                    <a:pt x="314039" y="289933"/>
                  </a:cubicBezTo>
                  <a:cubicBezTo>
                    <a:pt x="320178" y="294071"/>
                    <a:pt x="325593" y="299194"/>
                    <a:pt x="330066" y="305094"/>
                  </a:cubicBezTo>
                  <a:cubicBezTo>
                    <a:pt x="335225" y="311787"/>
                    <a:pt x="337850" y="320090"/>
                    <a:pt x="337478" y="328533"/>
                  </a:cubicBezTo>
                  <a:cubicBezTo>
                    <a:pt x="336443" y="338391"/>
                    <a:pt x="329470" y="346606"/>
                    <a:pt x="319910" y="349228"/>
                  </a:cubicBezTo>
                  <a:cubicBezTo>
                    <a:pt x="302295" y="354475"/>
                    <a:pt x="280011" y="346918"/>
                    <a:pt x="268027" y="340276"/>
                  </a:cubicBezTo>
                  <a:cubicBezTo>
                    <a:pt x="263571" y="337964"/>
                    <a:pt x="259523" y="334941"/>
                    <a:pt x="256042" y="331324"/>
                  </a:cubicBezTo>
                  <a:cubicBezTo>
                    <a:pt x="251686" y="326723"/>
                    <a:pt x="249574" y="320440"/>
                    <a:pt x="250267" y="314142"/>
                  </a:cubicBezTo>
                  <a:cubicBezTo>
                    <a:pt x="250639" y="310614"/>
                    <a:pt x="252027" y="307271"/>
                    <a:pt x="254262" y="304516"/>
                  </a:cubicBezTo>
                  <a:cubicBezTo>
                    <a:pt x="252376" y="302477"/>
                    <a:pt x="250315" y="300609"/>
                    <a:pt x="248101" y="298933"/>
                  </a:cubicBezTo>
                  <a:cubicBezTo>
                    <a:pt x="246128" y="297345"/>
                    <a:pt x="243866" y="294649"/>
                    <a:pt x="241315" y="294361"/>
                  </a:cubicBezTo>
                  <a:cubicBezTo>
                    <a:pt x="235923" y="294163"/>
                    <a:pt x="230983" y="297355"/>
                    <a:pt x="228945" y="302350"/>
                  </a:cubicBezTo>
                  <a:cubicBezTo>
                    <a:pt x="227068" y="309136"/>
                    <a:pt x="231256" y="316789"/>
                    <a:pt x="234529" y="321602"/>
                  </a:cubicBezTo>
                  <a:cubicBezTo>
                    <a:pt x="238139" y="326310"/>
                    <a:pt x="242516" y="330377"/>
                    <a:pt x="247475" y="333634"/>
                  </a:cubicBezTo>
                  <a:cubicBezTo>
                    <a:pt x="257456" y="340867"/>
                    <a:pt x="268306" y="346818"/>
                    <a:pt x="279770" y="351346"/>
                  </a:cubicBezTo>
                  <a:cubicBezTo>
                    <a:pt x="293136" y="356656"/>
                    <a:pt x="307359" y="359477"/>
                    <a:pt x="321739" y="359673"/>
                  </a:cubicBezTo>
                  <a:cubicBezTo>
                    <a:pt x="340606" y="359673"/>
                    <a:pt x="359569" y="354860"/>
                    <a:pt x="359377" y="336233"/>
                  </a:cubicBezTo>
                  <a:cubicBezTo>
                    <a:pt x="358622" y="326884"/>
                    <a:pt x="354700" y="318072"/>
                    <a:pt x="348259" y="311254"/>
                  </a:cubicBezTo>
                  <a:cubicBezTo>
                    <a:pt x="342851" y="304626"/>
                    <a:pt x="336643" y="298693"/>
                    <a:pt x="329777" y="293591"/>
                  </a:cubicBezTo>
                  <a:cubicBezTo>
                    <a:pt x="315473" y="283069"/>
                    <a:pt x="299798" y="274551"/>
                    <a:pt x="283188" y="268274"/>
                  </a:cubicBezTo>
                  <a:cubicBezTo>
                    <a:pt x="274166" y="264756"/>
                    <a:pt x="264880" y="261955"/>
                    <a:pt x="255417" y="259900"/>
                  </a:cubicBezTo>
                  <a:cubicBezTo>
                    <a:pt x="225625" y="253499"/>
                    <a:pt x="183992" y="254365"/>
                    <a:pt x="172104" y="277178"/>
                  </a:cubicBezTo>
                  <a:cubicBezTo>
                    <a:pt x="165126" y="290558"/>
                    <a:pt x="172874" y="307644"/>
                    <a:pt x="179516" y="317559"/>
                  </a:cubicBezTo>
                  <a:cubicBezTo>
                    <a:pt x="195880" y="342009"/>
                    <a:pt x="222833" y="360009"/>
                    <a:pt x="248630" y="372812"/>
                  </a:cubicBezTo>
                  <a:cubicBezTo>
                    <a:pt x="268029" y="382544"/>
                    <a:pt x="288538" y="389881"/>
                    <a:pt x="309707" y="394663"/>
                  </a:cubicBezTo>
                  <a:cubicBezTo>
                    <a:pt x="331269" y="399476"/>
                    <a:pt x="357403" y="402412"/>
                    <a:pt x="381613" y="396684"/>
                  </a:cubicBezTo>
                  <a:lnTo>
                    <a:pt x="381613" y="396684"/>
                  </a:lnTo>
                  <a:cubicBezTo>
                    <a:pt x="385374" y="411026"/>
                    <a:pt x="390785" y="424883"/>
                    <a:pt x="397736" y="437979"/>
                  </a:cubicBezTo>
                  <a:cubicBezTo>
                    <a:pt x="353120" y="442215"/>
                    <a:pt x="311873" y="432781"/>
                    <a:pt x="278567" y="421134"/>
                  </a:cubicBezTo>
                  <a:cubicBezTo>
                    <a:pt x="245441" y="409800"/>
                    <a:pt x="214232" y="393490"/>
                    <a:pt x="186014" y="372764"/>
                  </a:cubicBezTo>
                  <a:cubicBezTo>
                    <a:pt x="172455" y="362944"/>
                    <a:pt x="160211" y="351427"/>
                    <a:pt x="149580" y="338495"/>
                  </a:cubicBezTo>
                  <a:cubicBezTo>
                    <a:pt x="139280" y="325597"/>
                    <a:pt x="129028" y="310677"/>
                    <a:pt x="127055" y="290366"/>
                  </a:cubicBezTo>
                  <a:cubicBezTo>
                    <a:pt x="123830" y="256049"/>
                    <a:pt x="147703" y="238963"/>
                    <a:pt x="173260" y="231455"/>
                  </a:cubicBezTo>
                  <a:cubicBezTo>
                    <a:pt x="177991" y="230079"/>
                    <a:pt x="182817" y="229049"/>
                    <a:pt x="187698" y="228375"/>
                  </a:cubicBezTo>
                  <a:cubicBezTo>
                    <a:pt x="209981" y="225813"/>
                    <a:pt x="232540" y="227165"/>
                    <a:pt x="254358" y="232370"/>
                  </a:cubicBezTo>
                  <a:cubicBezTo>
                    <a:pt x="282042" y="238565"/>
                    <a:pt x="308581" y="249073"/>
                    <a:pt x="333002" y="263510"/>
                  </a:cubicBezTo>
                  <a:cubicBezTo>
                    <a:pt x="343374" y="269490"/>
                    <a:pt x="353170" y="276418"/>
                    <a:pt x="362265" y="284205"/>
                  </a:cubicBezTo>
                  <a:moveTo>
                    <a:pt x="383008" y="513447"/>
                  </a:moveTo>
                  <a:cubicBezTo>
                    <a:pt x="350195" y="508734"/>
                    <a:pt x="317867" y="501099"/>
                    <a:pt x="286412" y="490633"/>
                  </a:cubicBezTo>
                  <a:cubicBezTo>
                    <a:pt x="229884" y="472128"/>
                    <a:pt x="176481" y="445175"/>
                    <a:pt x="128018" y="410690"/>
                  </a:cubicBezTo>
                  <a:cubicBezTo>
                    <a:pt x="94327" y="385999"/>
                    <a:pt x="61647" y="357747"/>
                    <a:pt x="39748" y="319725"/>
                  </a:cubicBezTo>
                  <a:cubicBezTo>
                    <a:pt x="31874" y="306428"/>
                    <a:pt x="26247" y="291922"/>
                    <a:pt x="23095" y="276793"/>
                  </a:cubicBezTo>
                  <a:cubicBezTo>
                    <a:pt x="15919" y="244838"/>
                    <a:pt x="28704" y="211706"/>
                    <a:pt x="55486" y="192855"/>
                  </a:cubicBezTo>
                  <a:cubicBezTo>
                    <a:pt x="76375" y="177791"/>
                    <a:pt x="101546" y="169897"/>
                    <a:pt x="133553" y="166625"/>
                  </a:cubicBezTo>
                  <a:cubicBezTo>
                    <a:pt x="181682" y="161812"/>
                    <a:pt x="229379" y="171967"/>
                    <a:pt x="266535" y="183037"/>
                  </a:cubicBezTo>
                  <a:cubicBezTo>
                    <a:pt x="298893" y="192739"/>
                    <a:pt x="330116" y="205890"/>
                    <a:pt x="359666" y="222262"/>
                  </a:cubicBezTo>
                  <a:lnTo>
                    <a:pt x="359666" y="223369"/>
                  </a:lnTo>
                  <a:cubicBezTo>
                    <a:pt x="359666" y="224717"/>
                    <a:pt x="359666" y="226642"/>
                    <a:pt x="359666" y="228808"/>
                  </a:cubicBezTo>
                  <a:cubicBezTo>
                    <a:pt x="359195" y="235584"/>
                    <a:pt x="359067" y="242378"/>
                    <a:pt x="359281" y="249167"/>
                  </a:cubicBezTo>
                  <a:cubicBezTo>
                    <a:pt x="359281" y="249504"/>
                    <a:pt x="359281" y="250418"/>
                    <a:pt x="359281" y="251766"/>
                  </a:cubicBezTo>
                  <a:cubicBezTo>
                    <a:pt x="359379" y="259318"/>
                    <a:pt x="359942" y="266856"/>
                    <a:pt x="360965" y="274339"/>
                  </a:cubicBezTo>
                  <a:cubicBezTo>
                    <a:pt x="340110" y="260467"/>
                    <a:pt x="317886" y="248775"/>
                    <a:pt x="294642" y="239445"/>
                  </a:cubicBezTo>
                  <a:cubicBezTo>
                    <a:pt x="267208" y="228485"/>
                    <a:pt x="238309" y="221625"/>
                    <a:pt x="208875" y="219086"/>
                  </a:cubicBezTo>
                  <a:cubicBezTo>
                    <a:pt x="173741" y="216439"/>
                    <a:pt x="142457" y="222166"/>
                    <a:pt x="123108" y="237616"/>
                  </a:cubicBezTo>
                  <a:cubicBezTo>
                    <a:pt x="111877" y="245801"/>
                    <a:pt x="105226" y="258853"/>
                    <a:pt x="105204" y="272750"/>
                  </a:cubicBezTo>
                  <a:cubicBezTo>
                    <a:pt x="105255" y="287166"/>
                    <a:pt x="109557" y="301246"/>
                    <a:pt x="117574" y="313227"/>
                  </a:cubicBezTo>
                  <a:cubicBezTo>
                    <a:pt x="136825" y="345234"/>
                    <a:pt x="167965" y="369780"/>
                    <a:pt x="200549" y="389368"/>
                  </a:cubicBezTo>
                  <a:cubicBezTo>
                    <a:pt x="235199" y="410634"/>
                    <a:pt x="272859" y="426552"/>
                    <a:pt x="312258" y="436584"/>
                  </a:cubicBezTo>
                  <a:cubicBezTo>
                    <a:pt x="342025" y="444765"/>
                    <a:pt x="372848" y="448448"/>
                    <a:pt x="403704" y="447509"/>
                  </a:cubicBezTo>
                  <a:lnTo>
                    <a:pt x="404570" y="448953"/>
                  </a:lnTo>
                  <a:lnTo>
                    <a:pt x="404956" y="448953"/>
                  </a:lnTo>
                  <a:cubicBezTo>
                    <a:pt x="405973" y="449816"/>
                    <a:pt x="406822" y="450860"/>
                    <a:pt x="407458" y="452033"/>
                  </a:cubicBezTo>
                  <a:cubicBezTo>
                    <a:pt x="407891" y="452707"/>
                    <a:pt x="408325" y="453429"/>
                    <a:pt x="408758" y="454007"/>
                  </a:cubicBezTo>
                  <a:cubicBezTo>
                    <a:pt x="421869" y="470269"/>
                    <a:pt x="437442" y="484381"/>
                    <a:pt x="454914" y="495831"/>
                  </a:cubicBezTo>
                  <a:cubicBezTo>
                    <a:pt x="456176" y="496688"/>
                    <a:pt x="457513" y="497429"/>
                    <a:pt x="458909" y="498045"/>
                  </a:cubicBezTo>
                  <a:lnTo>
                    <a:pt x="460978" y="499104"/>
                  </a:lnTo>
                  <a:lnTo>
                    <a:pt x="468487" y="503243"/>
                  </a:lnTo>
                  <a:cubicBezTo>
                    <a:pt x="475371" y="507305"/>
                    <a:pt x="482490" y="510953"/>
                    <a:pt x="489808" y="514168"/>
                  </a:cubicBezTo>
                  <a:cubicBezTo>
                    <a:pt x="454482" y="519077"/>
                    <a:pt x="418625" y="518752"/>
                    <a:pt x="383393" y="5132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495978" y="1136608"/>
              <a:ext cx="227364" cy="301098"/>
            </a:xfrm>
            <a:custGeom>
              <a:avLst/>
              <a:gdLst/>
              <a:ahLst/>
              <a:cxnLst/>
              <a:rect l="l" t="t" r="r" b="b"/>
              <a:pathLst>
                <a:path w="227364" h="301098" extrusionOk="0">
                  <a:moveTo>
                    <a:pt x="183230" y="91543"/>
                  </a:moveTo>
                  <a:cubicBezTo>
                    <a:pt x="180871" y="47071"/>
                    <a:pt x="144726" y="33354"/>
                    <a:pt x="112768" y="33354"/>
                  </a:cubicBezTo>
                  <a:cubicBezTo>
                    <a:pt x="88366" y="33354"/>
                    <a:pt x="46974" y="39996"/>
                    <a:pt x="46974" y="83312"/>
                  </a:cubicBezTo>
                  <a:cubicBezTo>
                    <a:pt x="46974" y="107714"/>
                    <a:pt x="58814" y="114404"/>
                    <a:pt x="118255" y="128217"/>
                  </a:cubicBezTo>
                  <a:cubicBezTo>
                    <a:pt x="205706" y="148287"/>
                    <a:pt x="227364" y="166047"/>
                    <a:pt x="227364" y="214851"/>
                  </a:cubicBezTo>
                  <a:cubicBezTo>
                    <a:pt x="227364" y="282232"/>
                    <a:pt x="164796" y="301099"/>
                    <a:pt x="115511" y="301099"/>
                  </a:cubicBezTo>
                  <a:cubicBezTo>
                    <a:pt x="19829" y="301099"/>
                    <a:pt x="0" y="242381"/>
                    <a:pt x="0" y="201085"/>
                  </a:cubicBezTo>
                  <a:lnTo>
                    <a:pt x="36242" y="201085"/>
                  </a:lnTo>
                  <a:cubicBezTo>
                    <a:pt x="36242" y="253065"/>
                    <a:pt x="78403" y="267986"/>
                    <a:pt x="114597" y="267986"/>
                  </a:cubicBezTo>
                  <a:cubicBezTo>
                    <a:pt x="142608" y="267986"/>
                    <a:pt x="189823" y="260911"/>
                    <a:pt x="189823" y="219856"/>
                  </a:cubicBezTo>
                  <a:cubicBezTo>
                    <a:pt x="189823" y="189919"/>
                    <a:pt x="183133" y="180053"/>
                    <a:pt x="91398" y="160368"/>
                  </a:cubicBezTo>
                  <a:cubicBezTo>
                    <a:pt x="40958" y="149731"/>
                    <a:pt x="9578" y="133945"/>
                    <a:pt x="9578" y="88173"/>
                  </a:cubicBezTo>
                  <a:cubicBezTo>
                    <a:pt x="9578" y="43750"/>
                    <a:pt x="38744" y="0"/>
                    <a:pt x="108051" y="0"/>
                  </a:cubicBezTo>
                  <a:cubicBezTo>
                    <a:pt x="207679" y="0"/>
                    <a:pt x="217498" y="59873"/>
                    <a:pt x="219471" y="914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62279" y="1144309"/>
              <a:ext cx="233525" cy="285889"/>
            </a:xfrm>
            <a:custGeom>
              <a:avLst/>
              <a:gdLst/>
              <a:ahLst/>
              <a:cxnLst/>
              <a:rect l="l" t="t" r="r" b="b"/>
              <a:pathLst>
                <a:path w="233525" h="285889" extrusionOk="0">
                  <a:moveTo>
                    <a:pt x="38600" y="138613"/>
                  </a:moveTo>
                  <a:lnTo>
                    <a:pt x="177213" y="0"/>
                  </a:lnTo>
                  <a:lnTo>
                    <a:pt x="230397" y="0"/>
                  </a:lnTo>
                  <a:lnTo>
                    <a:pt x="111468" y="115415"/>
                  </a:lnTo>
                  <a:lnTo>
                    <a:pt x="233525" y="285890"/>
                  </a:lnTo>
                  <a:lnTo>
                    <a:pt x="183470" y="285890"/>
                  </a:lnTo>
                  <a:lnTo>
                    <a:pt x="83505" y="142608"/>
                  </a:lnTo>
                  <a:lnTo>
                    <a:pt x="38600" y="185491"/>
                  </a:lnTo>
                  <a:lnTo>
                    <a:pt x="38600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600" y="0"/>
                  </a:lnTo>
                  <a:lnTo>
                    <a:pt x="38600" y="1386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3008799" y="1136849"/>
              <a:ext cx="277996" cy="300858"/>
            </a:xfrm>
            <a:custGeom>
              <a:avLst/>
              <a:gdLst/>
              <a:ahLst/>
              <a:cxnLst/>
              <a:rect l="l" t="t" r="r" b="b"/>
              <a:pathLst>
                <a:path w="277996" h="300858" extrusionOk="0">
                  <a:moveTo>
                    <a:pt x="138998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295" y="0"/>
                    <a:pt x="138998" y="0"/>
                  </a:cubicBezTo>
                  <a:cubicBezTo>
                    <a:pt x="245702" y="0"/>
                    <a:pt x="277997" y="88607"/>
                    <a:pt x="277997" y="150405"/>
                  </a:cubicBezTo>
                  <a:cubicBezTo>
                    <a:pt x="277997" y="212203"/>
                    <a:pt x="245702" y="300858"/>
                    <a:pt x="138998" y="300858"/>
                  </a:cubicBezTo>
                  <a:moveTo>
                    <a:pt x="138998" y="34268"/>
                  </a:moveTo>
                  <a:cubicBezTo>
                    <a:pt x="76767" y="34268"/>
                    <a:pt x="39755" y="82398"/>
                    <a:pt x="39755" y="149779"/>
                  </a:cubicBezTo>
                  <a:cubicBezTo>
                    <a:pt x="39755" y="217161"/>
                    <a:pt x="76767" y="266734"/>
                    <a:pt x="138998" y="266734"/>
                  </a:cubicBezTo>
                  <a:cubicBezTo>
                    <a:pt x="201230" y="266734"/>
                    <a:pt x="238242" y="217883"/>
                    <a:pt x="238242" y="150549"/>
                  </a:cubicBezTo>
                  <a:cubicBezTo>
                    <a:pt x="238242" y="83216"/>
                    <a:pt x="201230" y="34413"/>
                    <a:pt x="138998" y="344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3325781" y="1144309"/>
              <a:ext cx="183085" cy="285889"/>
            </a:xfrm>
            <a:custGeom>
              <a:avLst/>
              <a:gdLst/>
              <a:ahLst/>
              <a:cxnLst/>
              <a:rect l="l" t="t" r="r" b="b"/>
              <a:pathLst>
                <a:path w="183085" h="285889" extrusionOk="0">
                  <a:moveTo>
                    <a:pt x="38600" y="251670"/>
                  </a:moveTo>
                  <a:lnTo>
                    <a:pt x="183085" y="251670"/>
                  </a:lnTo>
                  <a:lnTo>
                    <a:pt x="183085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600" y="0"/>
                  </a:lnTo>
                  <a:lnTo>
                    <a:pt x="38600" y="251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3537648" y="1144309"/>
              <a:ext cx="233525" cy="285889"/>
            </a:xfrm>
            <a:custGeom>
              <a:avLst/>
              <a:gdLst/>
              <a:ahLst/>
              <a:cxnLst/>
              <a:rect l="l" t="t" r="r" b="b"/>
              <a:pathLst>
                <a:path w="233525" h="285889" extrusionOk="0">
                  <a:moveTo>
                    <a:pt x="38552" y="138613"/>
                  </a:moveTo>
                  <a:lnTo>
                    <a:pt x="177213" y="0"/>
                  </a:lnTo>
                  <a:lnTo>
                    <a:pt x="230300" y="0"/>
                  </a:lnTo>
                  <a:lnTo>
                    <a:pt x="111420" y="115415"/>
                  </a:lnTo>
                  <a:lnTo>
                    <a:pt x="233525" y="285890"/>
                  </a:lnTo>
                  <a:lnTo>
                    <a:pt x="183518" y="285890"/>
                  </a:lnTo>
                  <a:lnTo>
                    <a:pt x="83457" y="142608"/>
                  </a:lnTo>
                  <a:lnTo>
                    <a:pt x="38552" y="185491"/>
                  </a:lnTo>
                  <a:lnTo>
                    <a:pt x="38552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552" y="0"/>
                  </a:lnTo>
                  <a:lnTo>
                    <a:pt x="38552" y="1386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783975" y="1136849"/>
              <a:ext cx="278141" cy="300858"/>
            </a:xfrm>
            <a:custGeom>
              <a:avLst/>
              <a:gdLst/>
              <a:ahLst/>
              <a:cxnLst/>
              <a:rect l="l" t="t" r="r" b="b"/>
              <a:pathLst>
                <a:path w="278141" h="300858" extrusionOk="0">
                  <a:moveTo>
                    <a:pt x="139047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439" y="0"/>
                    <a:pt x="139047" y="0"/>
                  </a:cubicBezTo>
                  <a:cubicBezTo>
                    <a:pt x="245654" y="0"/>
                    <a:pt x="278141" y="88607"/>
                    <a:pt x="278141" y="150405"/>
                  </a:cubicBezTo>
                  <a:cubicBezTo>
                    <a:pt x="278141" y="212203"/>
                    <a:pt x="245846" y="300858"/>
                    <a:pt x="139047" y="300858"/>
                  </a:cubicBezTo>
                  <a:moveTo>
                    <a:pt x="139047" y="34268"/>
                  </a:moveTo>
                  <a:cubicBezTo>
                    <a:pt x="76815" y="34268"/>
                    <a:pt x="39755" y="82398"/>
                    <a:pt x="39755" y="149779"/>
                  </a:cubicBezTo>
                  <a:cubicBezTo>
                    <a:pt x="39755" y="217161"/>
                    <a:pt x="76815" y="266734"/>
                    <a:pt x="139047" y="266734"/>
                  </a:cubicBezTo>
                  <a:cubicBezTo>
                    <a:pt x="201278" y="266734"/>
                    <a:pt x="238242" y="217883"/>
                    <a:pt x="238242" y="150549"/>
                  </a:cubicBezTo>
                  <a:cubicBezTo>
                    <a:pt x="238242" y="83216"/>
                    <a:pt x="201615" y="34268"/>
                    <a:pt x="139047" y="342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062020" y="1144309"/>
              <a:ext cx="249311" cy="285937"/>
            </a:xfrm>
            <a:custGeom>
              <a:avLst/>
              <a:gdLst/>
              <a:ahLst/>
              <a:cxnLst/>
              <a:rect l="l" t="t" r="r" b="b"/>
              <a:pathLst>
                <a:path w="249311" h="285937" extrusionOk="0">
                  <a:moveTo>
                    <a:pt x="205995" y="0"/>
                  </a:moveTo>
                  <a:lnTo>
                    <a:pt x="249311" y="0"/>
                  </a:lnTo>
                  <a:lnTo>
                    <a:pt x="145352" y="285938"/>
                  </a:lnTo>
                  <a:lnTo>
                    <a:pt x="104008" y="285938"/>
                  </a:lnTo>
                  <a:lnTo>
                    <a:pt x="0" y="0"/>
                  </a:lnTo>
                  <a:lnTo>
                    <a:pt x="42980" y="0"/>
                  </a:lnTo>
                  <a:lnTo>
                    <a:pt x="124463" y="243776"/>
                  </a:lnTo>
                  <a:lnTo>
                    <a:pt x="125233" y="243776"/>
                  </a:lnTo>
                  <a:lnTo>
                    <a:pt x="2059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4311235" y="1136849"/>
              <a:ext cx="277996" cy="300858"/>
            </a:xfrm>
            <a:custGeom>
              <a:avLst/>
              <a:gdLst/>
              <a:ahLst/>
              <a:cxnLst/>
              <a:rect l="l" t="t" r="r" b="b"/>
              <a:pathLst>
                <a:path w="277996" h="300858" extrusionOk="0">
                  <a:moveTo>
                    <a:pt x="139047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295" y="0"/>
                    <a:pt x="139047" y="0"/>
                  </a:cubicBezTo>
                  <a:cubicBezTo>
                    <a:pt x="245798" y="0"/>
                    <a:pt x="277997" y="88607"/>
                    <a:pt x="277997" y="150405"/>
                  </a:cubicBezTo>
                  <a:cubicBezTo>
                    <a:pt x="277997" y="212203"/>
                    <a:pt x="245702" y="300858"/>
                    <a:pt x="139047" y="300858"/>
                  </a:cubicBezTo>
                  <a:moveTo>
                    <a:pt x="139047" y="34268"/>
                  </a:moveTo>
                  <a:cubicBezTo>
                    <a:pt x="76815" y="34268"/>
                    <a:pt x="39755" y="82398"/>
                    <a:pt x="39755" y="149779"/>
                  </a:cubicBezTo>
                  <a:cubicBezTo>
                    <a:pt x="39755" y="217161"/>
                    <a:pt x="76815" y="266734"/>
                    <a:pt x="139047" y="266734"/>
                  </a:cubicBezTo>
                  <a:cubicBezTo>
                    <a:pt x="201278" y="266734"/>
                    <a:pt x="238242" y="217883"/>
                    <a:pt x="238242" y="150549"/>
                  </a:cubicBezTo>
                  <a:cubicBezTo>
                    <a:pt x="238242" y="83216"/>
                    <a:pt x="201230" y="34413"/>
                    <a:pt x="139047" y="344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</p:grpSp>
      <p:cxnSp>
        <p:nvCxnSpPr>
          <p:cNvPr id="130" name="Google Shape;130;p1"/>
          <p:cNvCxnSpPr/>
          <p:nvPr/>
        </p:nvCxnSpPr>
        <p:spPr>
          <a:xfrm>
            <a:off x="1520792" y="2265256"/>
            <a:ext cx="915771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1"/>
          <p:cNvCxnSpPr/>
          <p:nvPr/>
        </p:nvCxnSpPr>
        <p:spPr>
          <a:xfrm>
            <a:off x="1511735" y="4461890"/>
            <a:ext cx="916677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1"/>
          <p:cNvSpPr txBox="1"/>
          <p:nvPr/>
        </p:nvSpPr>
        <p:spPr>
          <a:xfrm>
            <a:off x="1449337" y="3726957"/>
            <a:ext cx="4007491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Презентаци</a:t>
            </a:r>
            <a:r>
              <a:rPr lang="ru-RU" sz="2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я программы</a:t>
            </a:r>
            <a:endParaRPr sz="23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" name="Google Shape;133;p1"/>
          <p:cNvSpPr/>
          <p:nvPr/>
        </p:nvSpPr>
        <p:spPr>
          <a:xfrm rot="-5400000" flipH="1">
            <a:off x="8976365" y="4488184"/>
            <a:ext cx="3398516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34" name="Google Shape;134;p1"/>
          <p:cNvSpPr txBox="1"/>
          <p:nvPr/>
        </p:nvSpPr>
        <p:spPr>
          <a:xfrm>
            <a:off x="1456260" y="4575984"/>
            <a:ext cx="9475671" cy="10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SKOLKOVO MBA:</a:t>
            </a:r>
            <a:endParaRPr sz="3600" b="0" i="0" u="none" strike="noStrike" cap="none" dirty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Среда</a:t>
            </a:r>
            <a:r>
              <a:rPr lang="ru-RU" sz="23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для вашего развития</a:t>
            </a:r>
            <a:endParaRPr sz="23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/>
          <p:nvPr/>
        </p:nvSpPr>
        <p:spPr>
          <a:xfrm rot="-600000">
            <a:off x="-167601" y="-242859"/>
            <a:ext cx="2626985" cy="806463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9066A4">
                  <a:alpha val="0"/>
                </a:srgbClr>
              </a:gs>
              <a:gs pos="3000">
                <a:srgbClr val="9066A4">
                  <a:alpha val="0"/>
                </a:srgbClr>
              </a:gs>
              <a:gs pos="90000">
                <a:schemeClr val="dk2"/>
              </a:gs>
              <a:gs pos="100000">
                <a:schemeClr val="dk2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Thin"/>
              <a:buNone/>
            </a:pPr>
            <a:endParaRPr sz="1800" b="0" i="0" u="none" strike="noStrike" cap="none">
              <a:solidFill>
                <a:schemeClr val="accen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aphicFrame>
        <p:nvGraphicFramePr>
          <p:cNvPr id="278" name="Google Shape;278;p36"/>
          <p:cNvGraphicFramePr/>
          <p:nvPr>
            <p:extLst>
              <p:ext uri="{D42A27DB-BD31-4B8C-83A1-F6EECF244321}">
                <p14:modId xmlns:p14="http://schemas.microsoft.com/office/powerpoint/2010/main" val="775885289"/>
              </p:ext>
            </p:extLst>
          </p:nvPr>
        </p:nvGraphicFramePr>
        <p:xfrm>
          <a:off x="1019259" y="2805261"/>
          <a:ext cx="2165800" cy="2694310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6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I. Fundamentals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Economics for Managers</a:t>
                      </a:r>
                      <a:endParaRPr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2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Corporate Finance</a:t>
                      </a: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Accounting for Managers</a:t>
                      </a:r>
                      <a:endParaRPr sz="1400" u="none" strike="noStrike" cap="none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Marketing</a:t>
                      </a:r>
                      <a:endParaRPr sz="1400" u="none" strike="noStrike" cap="none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Operations Management</a:t>
                      </a:r>
                      <a:endParaRPr sz="1400" u="none" strike="noStrike" cap="none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Organizational Behavior</a:t>
                      </a:r>
                      <a:endParaRPr sz="1400" u="none" strike="noStrike" cap="none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Data-Driven 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Decision-Making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9" name="Google Shape;279;p36"/>
          <p:cNvGraphicFramePr/>
          <p:nvPr>
            <p:extLst>
              <p:ext uri="{D42A27DB-BD31-4B8C-83A1-F6EECF244321}">
                <p14:modId xmlns:p14="http://schemas.microsoft.com/office/powerpoint/2010/main" val="4099590074"/>
              </p:ext>
            </p:extLst>
          </p:nvPr>
        </p:nvGraphicFramePr>
        <p:xfrm>
          <a:off x="3572316" y="3138763"/>
          <a:ext cx="2159475" cy="2360809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5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23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III. Specializations</a:t>
                      </a:r>
                      <a:r>
                        <a:rPr lang="ru-RU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&amp; Electives 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sym typeface="Arial"/>
                        </a:rPr>
                        <a:t>Business ecosystems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sym typeface="Arial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2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Open Enrolment Programs (online/offline) and Online Courses</a:t>
                      </a:r>
                      <a:endParaRPr lang="en-US" sz="1400" u="none" strike="noStrike" cap="none" dirty="0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146426"/>
                  </a:ext>
                </a:extLst>
              </a:tr>
              <a:tr h="339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none" strike="noStrike" cap="none" dirty="0">
                          <a:solidFill>
                            <a:srgbClr val="3C404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Functional analytics courses</a:t>
                      </a:r>
                      <a:endParaRPr lang="en-US" sz="18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066968"/>
                  </a:ext>
                </a:extLst>
              </a:tr>
            </a:tbl>
          </a:graphicData>
        </a:graphic>
      </p:graphicFrame>
      <p:graphicFrame>
        <p:nvGraphicFramePr>
          <p:cNvPr id="280" name="Google Shape;280;p36"/>
          <p:cNvGraphicFramePr/>
          <p:nvPr>
            <p:extLst>
              <p:ext uri="{D42A27DB-BD31-4B8C-83A1-F6EECF244321}">
                <p14:modId xmlns:p14="http://schemas.microsoft.com/office/powerpoint/2010/main" val="239844566"/>
              </p:ext>
            </p:extLst>
          </p:nvPr>
        </p:nvGraphicFramePr>
        <p:xfrm>
          <a:off x="6206625" y="1618286"/>
          <a:ext cx="2144848" cy="1011120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44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IV. Project Stream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Consulting lab</a:t>
                      </a:r>
                      <a:endParaRPr sz="1400" u="none" strike="noStrike" cap="none" dirty="0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Entrepreneurial lab</a:t>
                      </a:r>
                      <a:endParaRPr sz="1400" u="none" strike="noStrike" cap="none" dirty="0"/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1" name="Google Shape;281;p36"/>
          <p:cNvGraphicFramePr/>
          <p:nvPr>
            <p:extLst>
              <p:ext uri="{D42A27DB-BD31-4B8C-83A1-F6EECF244321}">
                <p14:modId xmlns:p14="http://schemas.microsoft.com/office/powerpoint/2010/main" val="583804659"/>
              </p:ext>
            </p:extLst>
          </p:nvPr>
        </p:nvGraphicFramePr>
        <p:xfrm>
          <a:off x="6195837" y="2795888"/>
          <a:ext cx="2155636" cy="2792640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55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0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Raleway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V. Leadership Development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In-course content customized for development of leaders and leadership skills. 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Simulations and games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Group and individual coaching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7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Feedback from experts and students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3" name="Google Shape;283;p36"/>
          <p:cNvGraphicFramePr/>
          <p:nvPr>
            <p:extLst>
              <p:ext uri="{D42A27DB-BD31-4B8C-83A1-F6EECF244321}">
                <p14:modId xmlns:p14="http://schemas.microsoft.com/office/powerpoint/2010/main" val="1658149333"/>
              </p:ext>
            </p:extLst>
          </p:nvPr>
        </p:nvGraphicFramePr>
        <p:xfrm>
          <a:off x="8742569" y="1610984"/>
          <a:ext cx="2181225" cy="1293042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7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Raleway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VII. International </a:t>
                      </a:r>
                      <a:b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</a:b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module</a:t>
                      </a: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3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Raleway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3C404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Business module in a country with an entrepreneurial theme (Turkey\UAE\ India)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2C8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4" name="Google Shape;284;p36"/>
          <p:cNvGraphicFramePr/>
          <p:nvPr/>
        </p:nvGraphicFramePr>
        <p:xfrm>
          <a:off x="1016684" y="1610983"/>
          <a:ext cx="2175325" cy="1050000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7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</a:t>
                      </a:r>
                      <a:r>
                        <a:rPr lang="en-US" sz="16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 </a:t>
                      </a: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Training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course</a:t>
                      </a:r>
                      <a:r>
                        <a:rPr lang="en-US" sz="1200" b="0" u="none" strike="noStrike" cap="none">
                          <a:solidFill>
                            <a:schemeClr val="accen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</a:t>
                      </a: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from</a:t>
                      </a:r>
                      <a:b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</a:b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Harvard </a:t>
                      </a: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Business</a:t>
                      </a: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School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5" name="Google Shape;285;p36"/>
          <p:cNvGraphicFramePr/>
          <p:nvPr>
            <p:extLst>
              <p:ext uri="{D42A27DB-BD31-4B8C-83A1-F6EECF244321}">
                <p14:modId xmlns:p14="http://schemas.microsoft.com/office/powerpoint/2010/main" val="337530186"/>
              </p:ext>
            </p:extLst>
          </p:nvPr>
        </p:nvGraphicFramePr>
        <p:xfrm>
          <a:off x="3572316" y="1610983"/>
          <a:ext cx="2155637" cy="1338000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55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II. Integrative courses</a:t>
                      </a:r>
                      <a:endParaRPr sz="1400" b="1" i="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Digital Transformation 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Leadership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Strategic Management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3C8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6" name="Google Shape;286;p36"/>
          <p:cNvGraphicFramePr/>
          <p:nvPr>
            <p:extLst>
              <p:ext uri="{D42A27DB-BD31-4B8C-83A1-F6EECF244321}">
                <p14:modId xmlns:p14="http://schemas.microsoft.com/office/powerpoint/2010/main" val="1919563256"/>
              </p:ext>
            </p:extLst>
          </p:nvPr>
        </p:nvGraphicFramePr>
        <p:xfrm>
          <a:off x="8742569" y="3138762"/>
          <a:ext cx="2181225" cy="1260085"/>
        </p:xfrm>
        <a:graphic>
          <a:graphicData uri="http://schemas.openxmlformats.org/drawingml/2006/table">
            <a:tbl>
              <a:tblPr>
                <a:noFill/>
                <a:tableStyleId>{06B11C62-F13F-4171-8949-2CF8FEA3BC93}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71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Raleway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VIII. Optional</a:t>
                      </a: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Raleway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3C4043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Kamchatka</a:t>
                      </a:r>
                      <a:endParaRPr sz="1200" b="0" u="none" strike="noStrike" cap="none" dirty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72000" marR="0" marT="72000" marB="72000" anchor="ctr">
                    <a:lnL w="28575" cap="flat" cmpd="sng">
                      <a:solidFill>
                        <a:srgbClr val="6125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2C8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9" name="Google Shape;289;p36"/>
          <p:cNvSpPr/>
          <p:nvPr/>
        </p:nvSpPr>
        <p:spPr>
          <a:xfrm rot="-5400000" flipH="1">
            <a:off x="9792279" y="4864072"/>
            <a:ext cx="4289555" cy="1528631"/>
          </a:xfrm>
          <a:prstGeom prst="parallelogram">
            <a:avLst>
              <a:gd name="adj" fmla="val 16729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90" name="Google Shape;290;p36"/>
          <p:cNvSpPr/>
          <p:nvPr/>
        </p:nvSpPr>
        <p:spPr>
          <a:xfrm rot="-5400000" flipH="1">
            <a:off x="6864070" y="4435408"/>
            <a:ext cx="4579006" cy="6115145"/>
          </a:xfrm>
          <a:prstGeom prst="parallelogram">
            <a:avLst>
              <a:gd name="adj" fmla="val 23224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100000">
                <a:srgbClr val="60257E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291" name="Google Shape;291;p36"/>
          <p:cNvGrpSpPr/>
          <p:nvPr/>
        </p:nvGrpSpPr>
        <p:grpSpPr>
          <a:xfrm>
            <a:off x="6538579" y="6381046"/>
            <a:ext cx="5409115" cy="307736"/>
            <a:chOff x="6538579" y="6381046"/>
            <a:chExt cx="5409115" cy="307736"/>
          </a:xfrm>
        </p:grpSpPr>
        <p:cxnSp>
          <p:nvCxnSpPr>
            <p:cNvPr id="292" name="Google Shape;292;p36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3" name="Google Shape;293;p36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en-US" sz="900" b="0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Platform for your development</a:t>
              </a:r>
              <a:endParaRPr sz="900" b="0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 txBox="1"/>
            <p:nvPr/>
          </p:nvSpPr>
          <p:spPr>
            <a:xfrm>
              <a:off x="11568392" y="6381046"/>
              <a:ext cx="37930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10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56544EC-70A2-1F25-B2F8-004182AC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2" y="618772"/>
            <a:ext cx="10886245" cy="591754"/>
          </a:xfrm>
        </p:spPr>
        <p:txBody>
          <a:bodyPr/>
          <a:lstStyle/>
          <a:p>
            <a:r>
              <a:rPr lang="ru-RU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Структура программы</a:t>
            </a:r>
            <a:endParaRPr lang="ru-RU" dirty="0"/>
          </a:p>
        </p:txBody>
      </p:sp>
      <p:sp>
        <p:nvSpPr>
          <p:cNvPr id="276" name="Google Shape;276;p36"/>
          <p:cNvSpPr/>
          <p:nvPr/>
        </p:nvSpPr>
        <p:spPr>
          <a:xfrm rot="-600000">
            <a:off x="8897956" y="5124592"/>
            <a:ext cx="3462027" cy="840884"/>
          </a:xfrm>
          <a:prstGeom prst="parallelogram">
            <a:avLst>
              <a:gd name="adj" fmla="val 17751"/>
            </a:avLst>
          </a:prstGeom>
          <a:solidFill>
            <a:schemeClr val="dk2">
              <a:alpha val="5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Thin"/>
              <a:buNone/>
            </a:pPr>
            <a:endParaRPr sz="1800" b="0" i="0" u="none" strike="noStrike" cap="none">
              <a:solidFill>
                <a:schemeClr val="accen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/>
          <p:nvPr/>
        </p:nvSpPr>
        <p:spPr>
          <a:xfrm>
            <a:off x="-861252" y="4968297"/>
            <a:ext cx="6087373" cy="22170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893618" y="1226127"/>
            <a:ext cx="82607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 l="30753" t="6666" r="30484" b="6667"/>
          <a:stretch/>
        </p:blipFill>
        <p:spPr>
          <a:xfrm>
            <a:off x="8075976" y="-677179"/>
            <a:ext cx="4703508" cy="7012515"/>
          </a:xfrm>
          <a:custGeom>
            <a:avLst/>
            <a:gdLst/>
            <a:ahLst/>
            <a:cxnLst/>
            <a:rect l="l" t="t" r="r" b="b"/>
            <a:pathLst>
              <a:path w="4703508" h="7012515" extrusionOk="0">
                <a:moveTo>
                  <a:pt x="4667866" y="0"/>
                </a:moveTo>
                <a:lnTo>
                  <a:pt x="4703508" y="6189444"/>
                </a:lnTo>
                <a:lnTo>
                  <a:pt x="35642" y="7012515"/>
                </a:lnTo>
                <a:lnTo>
                  <a:pt x="0" y="8230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05" name="Google Shape;305;p37"/>
          <p:cNvSpPr/>
          <p:nvPr/>
        </p:nvSpPr>
        <p:spPr>
          <a:xfrm rot="-600000">
            <a:off x="8990994" y="1913527"/>
            <a:ext cx="4858096" cy="368487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2"/>
              </a:gs>
              <a:gs pos="7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7"/>
          <p:cNvSpPr/>
          <p:nvPr/>
        </p:nvSpPr>
        <p:spPr>
          <a:xfrm rot="-600000">
            <a:off x="8571785" y="5231330"/>
            <a:ext cx="4803234" cy="872025"/>
          </a:xfrm>
          <a:prstGeom prst="parallelogram">
            <a:avLst>
              <a:gd name="adj" fmla="val 17989"/>
            </a:avLst>
          </a:prstGeom>
          <a:gradFill>
            <a:gsLst>
              <a:gs pos="0">
                <a:schemeClr val="dk1"/>
              </a:gs>
              <a:gs pos="37000">
                <a:schemeClr val="dk1"/>
              </a:gs>
              <a:gs pos="81000">
                <a:schemeClr val="dk2"/>
              </a:gs>
              <a:gs pos="100000">
                <a:schemeClr val="dk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7"/>
          <p:cNvSpPr/>
          <p:nvPr/>
        </p:nvSpPr>
        <p:spPr>
          <a:xfrm rot="-5400000" flipH="1">
            <a:off x="8138226" y="-3653139"/>
            <a:ext cx="4579006" cy="6115145"/>
          </a:xfrm>
          <a:prstGeom prst="parallelogram">
            <a:avLst>
              <a:gd name="adj" fmla="val 23224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100000">
                <a:srgbClr val="60257E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08" name="Google Shape;308;p37"/>
          <p:cNvSpPr/>
          <p:nvPr/>
        </p:nvSpPr>
        <p:spPr>
          <a:xfrm rot="-5400000" flipH="1">
            <a:off x="10229329" y="4056601"/>
            <a:ext cx="4289555" cy="1528631"/>
          </a:xfrm>
          <a:prstGeom prst="parallelogram">
            <a:avLst>
              <a:gd name="adj" fmla="val 16729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497432" y="618772"/>
            <a:ext cx="10874375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ru-RU" dirty="0">
                <a:latin typeface="Raleway SemiBold"/>
                <a:ea typeface="Raleway SemiBold"/>
                <a:cs typeface="Raleway SemiBold"/>
                <a:sym typeface="Raleway SemiBold"/>
              </a:rPr>
              <a:t>Формат и длительность программы</a:t>
            </a:r>
            <a:endParaRPr dirty="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1" name="Google Shape;311;p37"/>
          <p:cNvSpPr txBox="1"/>
          <p:nvPr/>
        </p:nvSpPr>
        <p:spPr>
          <a:xfrm>
            <a:off x="888463" y="2027846"/>
            <a:ext cx="2353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Вид обучения</a:t>
            </a:r>
            <a:r>
              <a:rPr lang="en-US" sz="2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:</a:t>
            </a:r>
            <a:endParaRPr dirty="0"/>
          </a:p>
        </p:txBody>
      </p:sp>
      <p:sp>
        <p:nvSpPr>
          <p:cNvPr id="312" name="Google Shape;312;p37"/>
          <p:cNvSpPr txBox="1"/>
          <p:nvPr/>
        </p:nvSpPr>
        <p:spPr>
          <a:xfrm>
            <a:off x="3699394" y="2039789"/>
            <a:ext cx="241731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Part-time</a:t>
            </a:r>
            <a:endParaRPr sz="2000" b="0" i="0" u="none" strike="noStrike" cap="none" dirty="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888463" y="2547932"/>
            <a:ext cx="25740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Длительность</a:t>
            </a:r>
            <a:r>
              <a:rPr lang="ru-RU" sz="2000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:</a:t>
            </a:r>
            <a:endParaRPr sz="2000" b="0" i="0" u="none" strike="noStrike" cap="none" dirty="0">
              <a:solidFill>
                <a:schemeClr val="accen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4" name="Google Shape;314;p37"/>
          <p:cNvSpPr txBox="1"/>
          <p:nvPr/>
        </p:nvSpPr>
        <p:spPr>
          <a:xfrm>
            <a:off x="3699394" y="2568885"/>
            <a:ext cx="23016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18 </a:t>
            </a:r>
            <a:r>
              <a:rPr lang="ru-RU" sz="2000" b="0" i="0" u="none" strike="noStrike" cap="none" dirty="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месяцев</a:t>
            </a:r>
            <a:endParaRPr sz="2000" b="0" i="0" u="none" strike="noStrike" cap="none" dirty="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5" name="Google Shape;315;p37"/>
          <p:cNvSpPr txBox="1"/>
          <p:nvPr/>
        </p:nvSpPr>
        <p:spPr>
          <a:xfrm>
            <a:off x="888463" y="3089040"/>
            <a:ext cx="27341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Кол-во модулей:</a:t>
            </a:r>
            <a:endParaRPr sz="2000" b="0" i="0" u="none" strike="noStrike" cap="none" dirty="0">
              <a:solidFill>
                <a:schemeClr val="accen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>
            <a:off x="3699393" y="3097980"/>
            <a:ext cx="8508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16</a:t>
            </a:r>
            <a:endParaRPr dirty="0"/>
          </a:p>
        </p:txBody>
      </p:sp>
      <p:sp>
        <p:nvSpPr>
          <p:cNvPr id="317" name="Google Shape;317;p37"/>
          <p:cNvSpPr txBox="1"/>
          <p:nvPr/>
        </p:nvSpPr>
        <p:spPr>
          <a:xfrm>
            <a:off x="888462" y="3619633"/>
            <a:ext cx="27341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Форматы обучения:</a:t>
            </a:r>
            <a:endParaRPr sz="2000" b="0" i="0" u="none" strike="noStrike" cap="none" dirty="0">
              <a:solidFill>
                <a:schemeClr val="accen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8" name="Google Shape;318;p37"/>
          <p:cNvSpPr txBox="1"/>
          <p:nvPr/>
        </p:nvSpPr>
        <p:spPr>
          <a:xfrm>
            <a:off x="3699393" y="3627076"/>
            <a:ext cx="345743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очный, гибридный, международные модули</a:t>
            </a:r>
            <a:endParaRPr sz="2000" b="0" i="0" u="none" strike="noStrike" cap="none" dirty="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761269" y="5317972"/>
            <a:ext cx="4231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Модули проходят на Кампусе Школы управления СКОЛКОВО </a:t>
            </a:r>
          </a:p>
          <a:p>
            <a:pPr lvl="0"/>
            <a:r>
              <a:rPr lang="ru-RU" sz="2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и длятся 4-6 дней</a:t>
            </a:r>
            <a:endParaRPr sz="2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320" name="Google Shape;320;p37"/>
          <p:cNvGrpSpPr/>
          <p:nvPr/>
        </p:nvGrpSpPr>
        <p:grpSpPr>
          <a:xfrm>
            <a:off x="967261" y="2475226"/>
            <a:ext cx="6087374" cy="1060016"/>
            <a:chOff x="1599170" y="2475226"/>
            <a:chExt cx="4401458" cy="1060016"/>
          </a:xfrm>
        </p:grpSpPr>
        <p:cxnSp>
          <p:nvCxnSpPr>
            <p:cNvPr id="321" name="Google Shape;321;p37"/>
            <p:cNvCxnSpPr/>
            <p:nvPr/>
          </p:nvCxnSpPr>
          <p:spPr>
            <a:xfrm rot="10800000">
              <a:off x="1599171" y="2475226"/>
              <a:ext cx="4401457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2" name="Google Shape;322;p37"/>
            <p:cNvCxnSpPr/>
            <p:nvPr/>
          </p:nvCxnSpPr>
          <p:spPr>
            <a:xfrm rot="10800000">
              <a:off x="1599171" y="3005234"/>
              <a:ext cx="4401457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37"/>
            <p:cNvCxnSpPr/>
            <p:nvPr/>
          </p:nvCxnSpPr>
          <p:spPr>
            <a:xfrm rot="10800000">
              <a:off x="1599170" y="3535242"/>
              <a:ext cx="4401457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5" name="Google Shape;325;p37"/>
          <p:cNvGrpSpPr/>
          <p:nvPr/>
        </p:nvGrpSpPr>
        <p:grpSpPr>
          <a:xfrm>
            <a:off x="6538579" y="6381046"/>
            <a:ext cx="5558434" cy="307736"/>
            <a:chOff x="6538579" y="6381046"/>
            <a:chExt cx="5558434" cy="307736"/>
          </a:xfrm>
        </p:grpSpPr>
        <p:cxnSp>
          <p:nvCxnSpPr>
            <p:cNvPr id="326" name="Google Shape;326;p37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7" name="Google Shape;327;p37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 txBox="1"/>
            <p:nvPr/>
          </p:nvSpPr>
          <p:spPr>
            <a:xfrm>
              <a:off x="11568392" y="6381046"/>
              <a:ext cx="52862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11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30" name="Google Shape;330;p37"/>
          <p:cNvSpPr/>
          <p:nvPr/>
        </p:nvSpPr>
        <p:spPr>
          <a:xfrm rot="-600000">
            <a:off x="-167602" y="-579932"/>
            <a:ext cx="2626985" cy="806463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9066A4">
                  <a:alpha val="0"/>
                </a:srgbClr>
              </a:gs>
              <a:gs pos="3000">
                <a:srgbClr val="9066A4">
                  <a:alpha val="0"/>
                </a:srgbClr>
              </a:gs>
              <a:gs pos="90000">
                <a:schemeClr val="dk2"/>
              </a:gs>
              <a:gs pos="100000">
                <a:schemeClr val="dk2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Thin"/>
              <a:buNone/>
            </a:pPr>
            <a:endParaRPr sz="1800" b="0" i="0" u="none" strike="noStrike" cap="none">
              <a:solidFill>
                <a:schemeClr val="accen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221203147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05E421-1A90-E41C-B0C8-D68143792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6" t="6235" r="9880" b="24773"/>
          <a:stretch/>
        </p:blipFill>
        <p:spPr>
          <a:xfrm>
            <a:off x="781117" y="3932855"/>
            <a:ext cx="1443600" cy="1443600"/>
          </a:xfrm>
          <a:prstGeom prst="rect">
            <a:avLst/>
          </a:prstGeom>
        </p:spPr>
      </p:pic>
      <p:pic>
        <p:nvPicPr>
          <p:cNvPr id="5" name="Google Shape;432;p39" descr="Партнером СЭФ-2018 стала бизнес-школа СКОЛКОВО | ChinaLogist.ru - все о  доставке грузов из Китая">
            <a:extLst>
              <a:ext uri="{FF2B5EF4-FFF2-40B4-BE49-F238E27FC236}">
                <a16:creationId xmlns:a16="http://schemas.microsoft.com/office/drawing/2014/main" id="{8FDB8EE1-5ADC-33FA-17A8-60081F33F37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976" t="1975" r="1874" b="33925"/>
          <a:stretch/>
        </p:blipFill>
        <p:spPr>
          <a:xfrm>
            <a:off x="4427527" y="1437821"/>
            <a:ext cx="14436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01;p8">
            <a:extLst>
              <a:ext uri="{FF2B5EF4-FFF2-40B4-BE49-F238E27FC236}">
                <a16:creationId xmlns:a16="http://schemas.microsoft.com/office/drawing/2014/main" id="{705BE150-6167-8EA3-0C5B-76EB9C59D4D6}"/>
              </a:ext>
            </a:extLst>
          </p:cNvPr>
          <p:cNvSpPr/>
          <p:nvPr/>
        </p:nvSpPr>
        <p:spPr>
          <a:xfrm rot="-600000">
            <a:off x="4387095" y="2646064"/>
            <a:ext cx="1546000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pic>
        <p:nvPicPr>
          <p:cNvPr id="51" name="Picture 4" descr="Дарья Дзябура">
            <a:extLst>
              <a:ext uri="{FF2B5EF4-FFF2-40B4-BE49-F238E27FC236}">
                <a16:creationId xmlns:a16="http://schemas.microsoft.com/office/drawing/2014/main" id="{58C2EDEC-8BDF-409C-A81C-78AEA7871488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699" r="4393" b="801"/>
          <a:stretch/>
        </p:blipFill>
        <p:spPr bwMode="auto">
          <a:xfrm>
            <a:off x="8160798" y="39496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nnis Vink_LOWRES">
            <a:extLst>
              <a:ext uri="{FF2B5EF4-FFF2-40B4-BE49-F238E27FC236}">
                <a16:creationId xmlns:a16="http://schemas.microsoft.com/office/drawing/2014/main" id="{6A4EE514-50CA-4144-A561-4F9B92B07CC5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3" t="4519" r="8933" b="25660"/>
          <a:stretch/>
        </p:blipFill>
        <p:spPr bwMode="auto">
          <a:xfrm>
            <a:off x="4432422" y="39496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2078;p8">
            <a:extLst>
              <a:ext uri="{FF2B5EF4-FFF2-40B4-BE49-F238E27FC236}">
                <a16:creationId xmlns:a16="http://schemas.microsoft.com/office/drawing/2014/main" id="{130E70CC-2E61-4656-AB75-9F4EAEEEAE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5432" b="1204"/>
          <a:stretch/>
        </p:blipFill>
        <p:spPr>
          <a:xfrm>
            <a:off x="8159163" y="1362617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8;p8">
            <a:extLst>
              <a:ext uri="{FF2B5EF4-FFF2-40B4-BE49-F238E27FC236}">
                <a16:creationId xmlns:a16="http://schemas.microsoft.com/office/drawing/2014/main" id="{1A7A23AC-D8F0-6F4C-B523-AA5CFEA202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7570" r="8717" b="13657"/>
          <a:stretch/>
        </p:blipFill>
        <p:spPr>
          <a:xfrm>
            <a:off x="805962" y="1362617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65;p7">
            <a:extLst>
              <a:ext uri="{FF2B5EF4-FFF2-40B4-BE49-F238E27FC236}">
                <a16:creationId xmlns:a16="http://schemas.microsoft.com/office/drawing/2014/main" id="{6BAE861D-2BBC-304D-9202-A248F6342377}"/>
              </a:ext>
            </a:extLst>
          </p:cNvPr>
          <p:cNvSpPr txBox="1"/>
          <p:nvPr/>
        </p:nvSpPr>
        <p:spPr>
          <a:xfrm>
            <a:off x="517895" y="-1364887"/>
            <a:ext cx="10874375" cy="1008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250"/>
              <a:buFont typeface="Arial"/>
              <a:buNone/>
              <a:tabLst/>
              <a:defRPr/>
            </a:pPr>
            <a:r>
              <a:rPr kumimoji="0" lang="en-US" sz="425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SKOLKOVO</a:t>
            </a:r>
            <a:r>
              <a:rPr kumimoji="0" lang="ru-RU" sz="425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 </a:t>
            </a:r>
            <a:r>
              <a:rPr kumimoji="0" lang="en-US" sz="425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MBA Teaching Staff</a:t>
            </a:r>
          </a:p>
        </p:txBody>
      </p:sp>
      <p:sp>
        <p:nvSpPr>
          <p:cNvPr id="15" name="Google Shape;2112;p8">
            <a:extLst>
              <a:ext uri="{FF2B5EF4-FFF2-40B4-BE49-F238E27FC236}">
                <a16:creationId xmlns:a16="http://schemas.microsoft.com/office/drawing/2014/main" id="{BD304519-7416-5641-BB65-A33C7B3F9EDC}"/>
              </a:ext>
            </a:extLst>
          </p:cNvPr>
          <p:cNvSpPr txBox="1"/>
          <p:nvPr/>
        </p:nvSpPr>
        <p:spPr>
          <a:xfrm>
            <a:off x="2280723" y="1373445"/>
            <a:ext cx="198683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600" b="1" dirty="0">
                <a:solidFill>
                  <a:srgbClr val="7030A0"/>
                </a:solidFill>
                <a:latin typeface="Raleway" panose="020B0503030101060003" pitchFamily="34" charset="0"/>
                <a:ea typeface="Raleway Thin"/>
                <a:sym typeface="Raleway Thin"/>
              </a:rPr>
              <a:t>Майк </a:t>
            </a:r>
            <a:r>
              <a:rPr lang="ru-RU" sz="1600" b="1" dirty="0" err="1">
                <a:solidFill>
                  <a:srgbClr val="7030A0"/>
                </a:solidFill>
                <a:latin typeface="Raleway" panose="020B0503030101060003" pitchFamily="34" charset="0"/>
                <a:ea typeface="Raleway Thin"/>
                <a:sym typeface="Raleway Thin"/>
              </a:rPr>
              <a:t>Шимански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16" name="Google Shape;2111;p8">
            <a:extLst>
              <a:ext uri="{FF2B5EF4-FFF2-40B4-BE49-F238E27FC236}">
                <a16:creationId xmlns:a16="http://schemas.microsoft.com/office/drawing/2014/main" id="{5BD6A2DD-0F3C-6744-BC09-702FAC6AA920}"/>
              </a:ext>
            </a:extLst>
          </p:cNvPr>
          <p:cNvSpPr txBox="1"/>
          <p:nvPr/>
        </p:nvSpPr>
        <p:spPr>
          <a:xfrm>
            <a:off x="2278309" y="1654246"/>
            <a:ext cx="198683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0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Доцент</a:t>
            </a:r>
            <a:r>
              <a:rPr lang="en-US" sz="10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, SKOLKOVO MBA </a:t>
            </a:r>
          </a:p>
          <a:p>
            <a:pPr lvl="0"/>
            <a:r>
              <a:rPr lang="ru-RU" sz="1000" b="1" dirty="0" err="1">
                <a:solidFill>
                  <a:schemeClr val="accent1"/>
                </a:solidFill>
                <a:latin typeface="Raleway" pitchFamily="2" charset="0"/>
                <a:sym typeface="Raleway Thin"/>
              </a:rPr>
              <a:t>PhD</a:t>
            </a:r>
            <a:r>
              <a:rPr lang="ru-RU" sz="1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 (</a:t>
            </a:r>
            <a:r>
              <a:rPr lang="ru-RU" sz="1000" b="1" dirty="0" err="1">
                <a:solidFill>
                  <a:schemeClr val="accent1"/>
                </a:solidFill>
                <a:latin typeface="Raleway" pitchFamily="2" charset="0"/>
                <a:sym typeface="Raleway Thin"/>
              </a:rPr>
              <a:t>Doctor</a:t>
            </a:r>
            <a:r>
              <a:rPr lang="ru-RU" sz="1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 </a:t>
            </a:r>
            <a:r>
              <a:rPr lang="ru-RU" sz="1000" b="1" dirty="0" err="1">
                <a:solidFill>
                  <a:schemeClr val="accent1"/>
                </a:solidFill>
                <a:latin typeface="Raleway" pitchFamily="2" charset="0"/>
                <a:sym typeface="Raleway Thin"/>
              </a:rPr>
              <a:t>of</a:t>
            </a:r>
            <a:r>
              <a:rPr lang="ru-RU" sz="1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 </a:t>
            </a:r>
            <a:r>
              <a:rPr lang="ru-RU" sz="1000" b="1" dirty="0" err="1">
                <a:solidFill>
                  <a:schemeClr val="accent1"/>
                </a:solidFill>
                <a:latin typeface="Raleway" pitchFamily="2" charset="0"/>
                <a:sym typeface="Raleway Thin"/>
              </a:rPr>
              <a:t>Philosophy</a:t>
            </a:r>
            <a:r>
              <a:rPr lang="ru-RU" sz="1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), </a:t>
            </a:r>
            <a:r>
              <a:rPr lang="ru-RU" sz="10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Университет Виктории (Канада</a:t>
            </a:r>
            <a:r>
              <a:rPr lang="ru-RU" sz="1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)</a:t>
            </a:r>
          </a:p>
          <a:p>
            <a:pPr lvl="0"/>
            <a:r>
              <a:rPr lang="en-US" sz="1000" dirty="0">
                <a:solidFill>
                  <a:schemeClr val="accent1"/>
                </a:solidFill>
                <a:latin typeface="Raleway" pitchFamily="2" charset="0"/>
                <a:ea typeface="Raleway Thin"/>
                <a:cs typeface="Raleway Thin"/>
                <a:sym typeface="Raleway Thin"/>
              </a:rPr>
              <a:t>2017-2020</a:t>
            </a:r>
            <a:r>
              <a:rPr lang="ru-RU" sz="1000" dirty="0">
                <a:solidFill>
                  <a:schemeClr val="accent1"/>
                </a:solidFill>
                <a:latin typeface="Raleway" pitchFamily="2" charset="0"/>
                <a:ea typeface="Raleway Thin"/>
                <a:cs typeface="Raleway Thin"/>
                <a:sym typeface="Raleway Thin"/>
              </a:rPr>
              <a:t> – профессор в </a:t>
            </a:r>
            <a:r>
              <a:rPr lang="en-US" sz="1000" dirty="0">
                <a:solidFill>
                  <a:schemeClr val="accent1"/>
                </a:solidFill>
                <a:latin typeface="Raleway" pitchFamily="2" charset="0"/>
                <a:ea typeface="Raleway Thin"/>
                <a:cs typeface="Raleway Thin"/>
                <a:sym typeface="Raleway Thin"/>
              </a:rPr>
              <a:t>EGADE Business School (</a:t>
            </a:r>
            <a:r>
              <a:rPr lang="ru-RU" sz="1000" dirty="0">
                <a:solidFill>
                  <a:schemeClr val="accent1"/>
                </a:solidFill>
                <a:latin typeface="Raleway" pitchFamily="2" charset="0"/>
                <a:ea typeface="Raleway Thin"/>
                <a:cs typeface="Raleway Thin"/>
                <a:sym typeface="Raleway Thin"/>
              </a:rPr>
              <a:t>Мексика</a:t>
            </a:r>
            <a:r>
              <a:rPr lang="en-US" sz="1000" dirty="0">
                <a:solidFill>
                  <a:schemeClr val="accent1"/>
                </a:solidFill>
                <a:latin typeface="Raleway" pitchFamily="2" charset="0"/>
                <a:ea typeface="Raleway Thin"/>
                <a:cs typeface="Raleway Thin"/>
                <a:sym typeface="Raleway Thin"/>
              </a:rPr>
              <a:t>)</a:t>
            </a:r>
          </a:p>
        </p:txBody>
      </p:sp>
      <p:sp>
        <p:nvSpPr>
          <p:cNvPr id="19" name="Google Shape;2096;p8">
            <a:extLst>
              <a:ext uri="{FF2B5EF4-FFF2-40B4-BE49-F238E27FC236}">
                <a16:creationId xmlns:a16="http://schemas.microsoft.com/office/drawing/2014/main" id="{8D8BE104-C4D3-456C-9F71-75865DFF7B59}"/>
              </a:ext>
            </a:extLst>
          </p:cNvPr>
          <p:cNvSpPr/>
          <p:nvPr/>
        </p:nvSpPr>
        <p:spPr>
          <a:xfrm>
            <a:off x="9587435" y="1617339"/>
            <a:ext cx="178159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Доцент, SKOLKOVO MBA </a:t>
            </a:r>
          </a:p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В настоящее время занимает должность доцента в университете </a:t>
            </a:r>
            <a:r>
              <a:rPr lang="ru-RU" sz="1000" dirty="0" err="1">
                <a:solidFill>
                  <a:srgbClr val="1D1D1B"/>
                </a:solidFill>
                <a:latin typeface="Raleway" pitchFamily="2" charset="0"/>
                <a:sym typeface="Raleway Thin"/>
              </a:rPr>
              <a:t>Крэнфилда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 (Великобритания)</a:t>
            </a:r>
          </a:p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Степень MBA от IMD </a:t>
            </a:r>
            <a:r>
              <a:rPr lang="ru-RU" sz="1000" dirty="0" err="1">
                <a:solidFill>
                  <a:srgbClr val="1D1D1B"/>
                </a:solidFill>
                <a:latin typeface="Raleway" pitchFamily="2" charset="0"/>
                <a:sym typeface="Raleway Thin"/>
              </a:rPr>
              <a:t>Business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 </a:t>
            </a:r>
            <a:r>
              <a:rPr lang="ru-RU" sz="1000" dirty="0" err="1">
                <a:solidFill>
                  <a:srgbClr val="1D1D1B"/>
                </a:solidFill>
                <a:latin typeface="Raleway" pitchFamily="2" charset="0"/>
                <a:sym typeface="Raleway Thin"/>
              </a:rPr>
              <a:t>School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 (Швейцария)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itchFamily="2" charset="0"/>
              <a:sym typeface="Raleway Thin"/>
            </a:endParaRPr>
          </a:p>
        </p:txBody>
      </p:sp>
      <p:sp>
        <p:nvSpPr>
          <p:cNvPr id="21" name="Google Shape;2099;p8">
            <a:extLst>
              <a:ext uri="{FF2B5EF4-FFF2-40B4-BE49-F238E27FC236}">
                <a16:creationId xmlns:a16="http://schemas.microsoft.com/office/drawing/2014/main" id="{9FCE5DC6-DEC7-4359-86A4-0415635905B9}"/>
              </a:ext>
            </a:extLst>
          </p:cNvPr>
          <p:cNvSpPr/>
          <p:nvPr/>
        </p:nvSpPr>
        <p:spPr>
          <a:xfrm>
            <a:off x="9580575" y="1358383"/>
            <a:ext cx="21804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Андрей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Шапенко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2" name="Google Shape;2089;p8">
            <a:extLst>
              <a:ext uri="{FF2B5EF4-FFF2-40B4-BE49-F238E27FC236}">
                <a16:creationId xmlns:a16="http://schemas.microsoft.com/office/drawing/2014/main" id="{CD122E8C-5C38-46BD-BE9B-A73964DF7B6D}"/>
              </a:ext>
            </a:extLst>
          </p:cNvPr>
          <p:cNvSpPr txBox="1"/>
          <p:nvPr/>
        </p:nvSpPr>
        <p:spPr>
          <a:xfrm>
            <a:off x="2293898" y="3869161"/>
            <a:ext cx="18054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Юлия Цепляева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DC6F7A-2396-4142-BD20-2A94B932DF15}"/>
              </a:ext>
            </a:extLst>
          </p:cNvPr>
          <p:cNvSpPr txBox="1"/>
          <p:nvPr/>
        </p:nvSpPr>
        <p:spPr>
          <a:xfrm>
            <a:off x="11401601" y="6315122"/>
            <a:ext cx="461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0E67B0-F41B-470F-9BF8-729822591B95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anose="020B0503030101060003" pitchFamily="34" charset="0"/>
              <a:cs typeface="Arial"/>
              <a:sym typeface="Arial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7BBF52B-DC9C-4384-ACF5-255B5662852A}"/>
              </a:ext>
            </a:extLst>
          </p:cNvPr>
          <p:cNvSpPr/>
          <p:nvPr/>
        </p:nvSpPr>
        <p:spPr>
          <a:xfrm>
            <a:off x="5910591" y="1631551"/>
            <a:ext cx="2039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Профессор бизнес-практики, проректор по научной работе.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Изучал стратегию и международный бизнес в бизнес-школе </a:t>
            </a:r>
            <a:r>
              <a:rPr lang="en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Saïd 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Оксфордского университета, Норвежской бизнес-школе </a:t>
            </a:r>
            <a:r>
              <a:rPr lang="en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BI, 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а также специализированные программы в Университете </a:t>
            </a:r>
            <a:r>
              <a:rPr lang="ru-RU" sz="1000" b="0" i="0" u="none" strike="noStrike" cap="none" dirty="0" err="1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Кейо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 и Университете </a:t>
            </a:r>
            <a:r>
              <a:rPr lang="ru-RU" sz="1000" b="0" i="0" u="none" strike="noStrike" cap="none" dirty="0" err="1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Аояма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 </a:t>
            </a:r>
            <a:r>
              <a:rPr lang="ru-RU" sz="1000" b="0" i="0" u="none" strike="noStrike" cap="none" dirty="0" err="1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Гакуин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 в Японии.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.</a:t>
            </a:r>
            <a:endParaRPr lang="ru-RU" sz="1000" dirty="0">
              <a:latin typeface="Raleway" pitchFamily="2" charset="0"/>
            </a:endParaRPr>
          </a:p>
        </p:txBody>
      </p:sp>
      <p:sp>
        <p:nvSpPr>
          <p:cNvPr id="49" name="Google Shape;2093;p8">
            <a:extLst>
              <a:ext uri="{FF2B5EF4-FFF2-40B4-BE49-F238E27FC236}">
                <a16:creationId xmlns:a16="http://schemas.microsoft.com/office/drawing/2014/main" id="{C079E97A-F349-40D8-937F-D7140819051C}"/>
              </a:ext>
            </a:extLst>
          </p:cNvPr>
          <p:cNvSpPr txBox="1"/>
          <p:nvPr/>
        </p:nvSpPr>
        <p:spPr>
          <a:xfrm>
            <a:off x="6009834" y="4204797"/>
            <a:ext cx="1867595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PhD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 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</a:rPr>
              <a:t>в бизнес-школе </a:t>
            </a:r>
            <a:r>
              <a:rPr lang="ru-RU" sz="1000" dirty="0" err="1">
                <a:solidFill>
                  <a:srgbClr val="1D1D1B"/>
                </a:solidFill>
                <a:latin typeface="Raleway" pitchFamily="2" charset="0"/>
              </a:rPr>
              <a:t>Ниенроде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</a:rPr>
              <a:t> и Кембриджской школы бизнеса судей, </a:t>
            </a:r>
            <a:r>
              <a:rPr lang="ru-RU" sz="1000" b="1" dirty="0">
                <a:solidFill>
                  <a:srgbClr val="1D1D1B"/>
                </a:solidFill>
                <a:latin typeface="Raleway" pitchFamily="2" charset="0"/>
              </a:rPr>
              <a:t>GMP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</a:rPr>
              <a:t> в Гарвардской школе бизнеса. Является членом Американской финансовой ассоциации, Европейской финансовой ассоциации, Европейской ассоциации финансового менеджмента.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itchFamily="2" charset="0"/>
              <a:sym typeface="Raleway Thin"/>
            </a:endParaRPr>
          </a:p>
        </p:txBody>
      </p:sp>
      <p:sp>
        <p:nvSpPr>
          <p:cNvPr id="48" name="Google Shape;2089;p8">
            <a:extLst>
              <a:ext uri="{FF2B5EF4-FFF2-40B4-BE49-F238E27FC236}">
                <a16:creationId xmlns:a16="http://schemas.microsoft.com/office/drawing/2014/main" id="{7AC91C5D-020A-489A-96DB-EBB54319648D}"/>
              </a:ext>
            </a:extLst>
          </p:cNvPr>
          <p:cNvSpPr txBox="1"/>
          <p:nvPr/>
        </p:nvSpPr>
        <p:spPr>
          <a:xfrm>
            <a:off x="5985549" y="3866283"/>
            <a:ext cx="15156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Деннис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Винк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2" name="Google Shape;2089;p8">
            <a:extLst>
              <a:ext uri="{FF2B5EF4-FFF2-40B4-BE49-F238E27FC236}">
                <a16:creationId xmlns:a16="http://schemas.microsoft.com/office/drawing/2014/main" id="{FD8FC932-C1AC-443B-A0A7-5729A53D10D2}"/>
              </a:ext>
            </a:extLst>
          </p:cNvPr>
          <p:cNvSpPr txBox="1"/>
          <p:nvPr/>
        </p:nvSpPr>
        <p:spPr>
          <a:xfrm>
            <a:off x="9717514" y="3882509"/>
            <a:ext cx="19065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Дарья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Raleway Thin"/>
              </a:rPr>
              <a:t>Дзябура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5" name="Google Shape;2093;p8">
            <a:extLst>
              <a:ext uri="{FF2B5EF4-FFF2-40B4-BE49-F238E27FC236}">
                <a16:creationId xmlns:a16="http://schemas.microsoft.com/office/drawing/2014/main" id="{BDB95570-6C01-49F3-9E8B-D7394EE04BC5}"/>
              </a:ext>
            </a:extLst>
          </p:cNvPr>
          <p:cNvSpPr txBox="1"/>
          <p:nvPr/>
        </p:nvSpPr>
        <p:spPr>
          <a:xfrm>
            <a:off x="9742416" y="4208370"/>
            <a:ext cx="177848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PhD 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</a:rPr>
              <a:t>из Массачусетского технологического института.</a:t>
            </a:r>
          </a:p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</a:rPr>
              <a:t>До 2019 года она была доцентом в Школе бизнеса Стерна при Нью-Йоркском университете.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.</a:t>
            </a:r>
          </a:p>
        </p:txBody>
      </p:sp>
      <p:sp>
        <p:nvSpPr>
          <p:cNvPr id="38" name="Google Shape;2101;p8">
            <a:extLst>
              <a:ext uri="{FF2B5EF4-FFF2-40B4-BE49-F238E27FC236}">
                <a16:creationId xmlns:a16="http://schemas.microsoft.com/office/drawing/2014/main" id="{6D267466-9C32-8846-A6FC-1099ABF47128}"/>
              </a:ext>
            </a:extLst>
          </p:cNvPr>
          <p:cNvSpPr/>
          <p:nvPr/>
        </p:nvSpPr>
        <p:spPr>
          <a:xfrm rot="-600000">
            <a:off x="223459" y="3044461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41" name="Google Shape;2101;p8">
            <a:extLst>
              <a:ext uri="{FF2B5EF4-FFF2-40B4-BE49-F238E27FC236}">
                <a16:creationId xmlns:a16="http://schemas.microsoft.com/office/drawing/2014/main" id="{4C1354B4-E247-8A45-A08B-F903D7482A5F}"/>
              </a:ext>
            </a:extLst>
          </p:cNvPr>
          <p:cNvSpPr/>
          <p:nvPr/>
        </p:nvSpPr>
        <p:spPr>
          <a:xfrm rot="-600000">
            <a:off x="8115759" y="2646064"/>
            <a:ext cx="1546000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43" name="Google Shape;2102;p8">
            <a:extLst>
              <a:ext uri="{FF2B5EF4-FFF2-40B4-BE49-F238E27FC236}">
                <a16:creationId xmlns:a16="http://schemas.microsoft.com/office/drawing/2014/main" id="{95180705-4CAD-AF40-B3EF-483C43B7C14C}"/>
              </a:ext>
            </a:extLst>
          </p:cNvPr>
          <p:cNvSpPr/>
          <p:nvPr/>
        </p:nvSpPr>
        <p:spPr>
          <a:xfrm rot="-600000">
            <a:off x="8137004" y="2512050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45" name="Google Shape;2101;p8">
            <a:extLst>
              <a:ext uri="{FF2B5EF4-FFF2-40B4-BE49-F238E27FC236}">
                <a16:creationId xmlns:a16="http://schemas.microsoft.com/office/drawing/2014/main" id="{C94C0211-13F9-D643-97CF-100CAE0FD5ED}"/>
              </a:ext>
            </a:extLst>
          </p:cNvPr>
          <p:cNvSpPr/>
          <p:nvPr/>
        </p:nvSpPr>
        <p:spPr>
          <a:xfrm rot="-600000">
            <a:off x="3930641" y="2747450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6" name="Google Shape;2115;p8">
            <a:extLst>
              <a:ext uri="{FF2B5EF4-FFF2-40B4-BE49-F238E27FC236}">
                <a16:creationId xmlns:a16="http://schemas.microsoft.com/office/drawing/2014/main" id="{9E11AC41-C463-7B43-A03F-3BF78A269560}"/>
              </a:ext>
            </a:extLst>
          </p:cNvPr>
          <p:cNvSpPr/>
          <p:nvPr/>
        </p:nvSpPr>
        <p:spPr>
          <a:xfrm rot="-600000">
            <a:off x="4758288" y="2497554"/>
            <a:ext cx="1160028" cy="358767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1"/>
              </a:gs>
              <a:gs pos="3000">
                <a:schemeClr val="dk1"/>
              </a:gs>
              <a:gs pos="90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7" name="Google Shape;2101;p8">
            <a:extLst>
              <a:ext uri="{FF2B5EF4-FFF2-40B4-BE49-F238E27FC236}">
                <a16:creationId xmlns:a16="http://schemas.microsoft.com/office/drawing/2014/main" id="{351B8A3F-FC62-D84D-91BD-8459F37E9DDC}"/>
              </a:ext>
            </a:extLst>
          </p:cNvPr>
          <p:cNvSpPr/>
          <p:nvPr/>
        </p:nvSpPr>
        <p:spPr>
          <a:xfrm rot="-600000">
            <a:off x="223458" y="5268712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8" name="Google Shape;2102;p8">
            <a:extLst>
              <a:ext uri="{FF2B5EF4-FFF2-40B4-BE49-F238E27FC236}">
                <a16:creationId xmlns:a16="http://schemas.microsoft.com/office/drawing/2014/main" id="{6B3FA238-325A-154E-B577-80B1F1E1E68A}"/>
              </a:ext>
            </a:extLst>
          </p:cNvPr>
          <p:cNvSpPr/>
          <p:nvPr/>
        </p:nvSpPr>
        <p:spPr>
          <a:xfrm rot="-600000">
            <a:off x="895430" y="5077767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59" name="Google Shape;2101;p8">
            <a:extLst>
              <a:ext uri="{FF2B5EF4-FFF2-40B4-BE49-F238E27FC236}">
                <a16:creationId xmlns:a16="http://schemas.microsoft.com/office/drawing/2014/main" id="{ECFA8922-0A62-EC4D-87CE-D417FC8D7246}"/>
              </a:ext>
            </a:extLst>
          </p:cNvPr>
          <p:cNvSpPr/>
          <p:nvPr/>
        </p:nvSpPr>
        <p:spPr>
          <a:xfrm rot="-600000">
            <a:off x="8181233" y="5206052"/>
            <a:ext cx="1480023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60" name="Google Shape;2102;p8">
            <a:extLst>
              <a:ext uri="{FF2B5EF4-FFF2-40B4-BE49-F238E27FC236}">
                <a16:creationId xmlns:a16="http://schemas.microsoft.com/office/drawing/2014/main" id="{DC3A7449-D872-AF4B-AE4C-3C949B2C8F1E}"/>
              </a:ext>
            </a:extLst>
          </p:cNvPr>
          <p:cNvSpPr/>
          <p:nvPr/>
        </p:nvSpPr>
        <p:spPr>
          <a:xfrm rot="-600000">
            <a:off x="8137003" y="5077767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61" name="Google Shape;2101;p8">
            <a:extLst>
              <a:ext uri="{FF2B5EF4-FFF2-40B4-BE49-F238E27FC236}">
                <a16:creationId xmlns:a16="http://schemas.microsoft.com/office/drawing/2014/main" id="{A8D3CCDC-E9A9-7240-963E-0ED1592588A9}"/>
              </a:ext>
            </a:extLst>
          </p:cNvPr>
          <p:cNvSpPr/>
          <p:nvPr/>
        </p:nvSpPr>
        <p:spPr>
          <a:xfrm rot="-600000">
            <a:off x="3930640" y="5313167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62" name="Google Shape;2115;p8">
            <a:extLst>
              <a:ext uri="{FF2B5EF4-FFF2-40B4-BE49-F238E27FC236}">
                <a16:creationId xmlns:a16="http://schemas.microsoft.com/office/drawing/2014/main" id="{E58D3921-50C2-874F-AB44-A2745570CC87}"/>
              </a:ext>
            </a:extLst>
          </p:cNvPr>
          <p:cNvSpPr/>
          <p:nvPr/>
        </p:nvSpPr>
        <p:spPr>
          <a:xfrm rot="-600000">
            <a:off x="4758287" y="5063271"/>
            <a:ext cx="1160028" cy="358767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1"/>
              </a:gs>
              <a:gs pos="3000">
                <a:schemeClr val="dk1"/>
              </a:gs>
              <a:gs pos="90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31F155-E700-AF48-11C8-AAFFF2EC6297}"/>
              </a:ext>
            </a:extLst>
          </p:cNvPr>
          <p:cNvSpPr/>
          <p:nvPr/>
        </p:nvSpPr>
        <p:spPr>
          <a:xfrm>
            <a:off x="9021867" y="-1079351"/>
            <a:ext cx="2370403" cy="82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Отрисовать Калинин</a:t>
            </a:r>
          </a:p>
        </p:txBody>
      </p:sp>
      <p:sp>
        <p:nvSpPr>
          <p:cNvPr id="3" name="Google Shape;413;p39">
            <a:extLst>
              <a:ext uri="{FF2B5EF4-FFF2-40B4-BE49-F238E27FC236}">
                <a16:creationId xmlns:a16="http://schemas.microsoft.com/office/drawing/2014/main" id="{B9AC7D17-D239-DA58-4847-12D623F0A840}"/>
              </a:ext>
            </a:extLst>
          </p:cNvPr>
          <p:cNvSpPr txBox="1"/>
          <p:nvPr/>
        </p:nvSpPr>
        <p:spPr>
          <a:xfrm>
            <a:off x="5948227" y="1377247"/>
            <a:ext cx="198683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60257E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Алексей Калинин</a:t>
            </a:r>
            <a:endParaRPr sz="1600" dirty="0">
              <a:solidFill>
                <a:srgbClr val="60257E"/>
              </a:solidFill>
            </a:endParaRPr>
          </a:p>
        </p:txBody>
      </p:sp>
      <p:sp>
        <p:nvSpPr>
          <p:cNvPr id="6" name="Google Shape;2093;p8">
            <a:extLst>
              <a:ext uri="{FF2B5EF4-FFF2-40B4-BE49-F238E27FC236}">
                <a16:creationId xmlns:a16="http://schemas.microsoft.com/office/drawing/2014/main" id="{790C7669-3273-52C8-5C0D-86666732CFDD}"/>
              </a:ext>
            </a:extLst>
          </p:cNvPr>
          <p:cNvSpPr txBox="1"/>
          <p:nvPr/>
        </p:nvSpPr>
        <p:spPr>
          <a:xfrm>
            <a:off x="2272395" y="4219847"/>
            <a:ext cx="2003423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Arial"/>
              </a:rPr>
              <a:t>Директор Центра макроэкономических исследований в Сбербанке</a:t>
            </a:r>
            <a:endParaRPr lang="ru-RU" sz="1000" dirty="0">
              <a:solidFill>
                <a:srgbClr val="1D1D1B"/>
              </a:solidFill>
              <a:latin typeface="Raleway" pitchFamily="2" charset="0"/>
            </a:endParaRPr>
          </a:p>
          <a:p>
            <a:pPr lvl="0"/>
            <a:r>
              <a:rPr kumimoji="0" lang="ru-RU" sz="100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Raleway" pitchFamily="2" charset="0"/>
                <a:sym typeface="Raleway Thin"/>
              </a:rPr>
              <a:t>Ранее:</a:t>
            </a:r>
          </a:p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- Руководитель отдела исследований и экономики по России и СНГ, </a:t>
            </a:r>
            <a:r>
              <a:rPr lang="en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BNP Paribas</a:t>
            </a:r>
            <a:endParaRPr kumimoji="0" lang="ru-RU" sz="100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itchFamily="2" charset="0"/>
              <a:sym typeface="Raleway Thin"/>
            </a:endParaRPr>
          </a:p>
          <a:p>
            <a:pPr lvl="0"/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- Главный экономист по России и СНГ, </a:t>
            </a:r>
            <a:r>
              <a:rPr lang="en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Merrill Lynch</a:t>
            </a:r>
            <a:endParaRPr kumimoji="0" lang="ru-RU" sz="100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itchFamily="2" charset="0"/>
              <a:sym typeface="Raleway Thin"/>
            </a:endParaRPr>
          </a:p>
          <a:p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- Руководитель отдела исследований / Главный экономист по России, </a:t>
            </a:r>
            <a:r>
              <a:rPr lang="en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ING Bank (</a:t>
            </a:r>
            <a:r>
              <a:rPr lang="ru-RU" sz="1000" dirty="0">
                <a:solidFill>
                  <a:srgbClr val="1D1D1B"/>
                </a:solidFill>
                <a:latin typeface="Raleway" pitchFamily="2" charset="0"/>
                <a:sym typeface="Raleway Thin"/>
              </a:rPr>
              <a:t>Евразия)</a:t>
            </a:r>
          </a:p>
          <a:p>
            <a:pPr lvl="0"/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Raleway" pitchFamily="2" charset="0"/>
              <a:sym typeface="Raleway Thin"/>
            </a:endParaRPr>
          </a:p>
        </p:txBody>
      </p:sp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3D632991-630F-9261-812A-1A2CC839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2" y="618772"/>
            <a:ext cx="10874375" cy="553870"/>
          </a:xfrm>
        </p:spPr>
        <p:txBody>
          <a:bodyPr/>
          <a:lstStyle/>
          <a:p>
            <a:r>
              <a:rPr lang="ru-RU" dirty="0"/>
              <a:t>Профессора СКОЛКОВО</a:t>
            </a:r>
          </a:p>
        </p:txBody>
      </p:sp>
      <p:sp>
        <p:nvSpPr>
          <p:cNvPr id="24" name="Google Shape;2101;p8">
            <a:extLst>
              <a:ext uri="{FF2B5EF4-FFF2-40B4-BE49-F238E27FC236}">
                <a16:creationId xmlns:a16="http://schemas.microsoft.com/office/drawing/2014/main" id="{E24E845E-BE57-B398-6E54-92C6867DF5AC}"/>
              </a:ext>
            </a:extLst>
          </p:cNvPr>
          <p:cNvSpPr/>
          <p:nvPr/>
        </p:nvSpPr>
        <p:spPr>
          <a:xfrm rot="-600000">
            <a:off x="179736" y="2747450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39" name="Google Shape;2102;p8">
            <a:extLst>
              <a:ext uri="{FF2B5EF4-FFF2-40B4-BE49-F238E27FC236}">
                <a16:creationId xmlns:a16="http://schemas.microsoft.com/office/drawing/2014/main" id="{981EACCE-18DA-AB40-9A97-BE0E206C15E8}"/>
              </a:ext>
            </a:extLst>
          </p:cNvPr>
          <p:cNvSpPr/>
          <p:nvPr/>
        </p:nvSpPr>
        <p:spPr>
          <a:xfrm rot="-600000">
            <a:off x="783288" y="2512050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5" name="Google Shape;2067;p7">
            <a:extLst>
              <a:ext uri="{FF2B5EF4-FFF2-40B4-BE49-F238E27FC236}">
                <a16:creationId xmlns:a16="http://schemas.microsoft.com/office/drawing/2014/main" id="{9511608F-C528-729F-D0D7-78816E1048AD}"/>
              </a:ext>
            </a:extLst>
          </p:cNvPr>
          <p:cNvSpPr/>
          <p:nvPr/>
        </p:nvSpPr>
        <p:spPr>
          <a:xfrm rot="-600000">
            <a:off x="10540983" y="5937705"/>
            <a:ext cx="3627166" cy="1652266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lt2"/>
              </a:gs>
              <a:gs pos="14000">
                <a:schemeClr val="lt2"/>
              </a:gs>
              <a:gs pos="87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Th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6" name="Google Shape;2068;p7">
            <a:extLst>
              <a:ext uri="{FF2B5EF4-FFF2-40B4-BE49-F238E27FC236}">
                <a16:creationId xmlns:a16="http://schemas.microsoft.com/office/drawing/2014/main" id="{FC3837E7-7E23-AAD3-4A33-0C6088A40842}"/>
              </a:ext>
            </a:extLst>
          </p:cNvPr>
          <p:cNvSpPr/>
          <p:nvPr/>
        </p:nvSpPr>
        <p:spPr>
          <a:xfrm rot="-600000">
            <a:off x="11420545" y="63777"/>
            <a:ext cx="1198454" cy="2190455"/>
          </a:xfrm>
          <a:prstGeom prst="parallelogram">
            <a:avLst>
              <a:gd name="adj" fmla="val 33007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72000">
                <a:srgbClr val="0075BC">
                  <a:alpha val="0"/>
                </a:srgbClr>
              </a:gs>
              <a:gs pos="100000">
                <a:srgbClr val="0075BC">
                  <a:alpha val="0"/>
                </a:srgbClr>
              </a:gs>
            </a:gsLst>
            <a:lin ang="112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Th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7" name="Google Shape;2069;p7">
            <a:extLst>
              <a:ext uri="{FF2B5EF4-FFF2-40B4-BE49-F238E27FC236}">
                <a16:creationId xmlns:a16="http://schemas.microsoft.com/office/drawing/2014/main" id="{E34C69C0-02B5-8C71-EF31-F2EBFEC8356A}"/>
              </a:ext>
            </a:extLst>
          </p:cNvPr>
          <p:cNvSpPr/>
          <p:nvPr/>
        </p:nvSpPr>
        <p:spPr>
          <a:xfrm rot="-600000">
            <a:off x="10868926" y="-1306642"/>
            <a:ext cx="1887909" cy="1955216"/>
          </a:xfrm>
          <a:prstGeom prst="parallelogram">
            <a:avLst>
              <a:gd name="adj" fmla="val 18737"/>
            </a:avLst>
          </a:prstGeom>
          <a:solidFill>
            <a:schemeClr val="dk2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Th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8" name="Google Shape;2070;p7">
            <a:extLst>
              <a:ext uri="{FF2B5EF4-FFF2-40B4-BE49-F238E27FC236}">
                <a16:creationId xmlns:a16="http://schemas.microsoft.com/office/drawing/2014/main" id="{4467DDCB-540D-91DF-53DB-877CB42F9670}"/>
              </a:ext>
            </a:extLst>
          </p:cNvPr>
          <p:cNvSpPr/>
          <p:nvPr/>
        </p:nvSpPr>
        <p:spPr>
          <a:xfrm rot="-600000">
            <a:off x="-946459" y="6360606"/>
            <a:ext cx="2626985" cy="806463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9066A4">
                  <a:alpha val="0"/>
                </a:srgbClr>
              </a:gs>
              <a:gs pos="3000">
                <a:srgbClr val="9066A4">
                  <a:alpha val="0"/>
                </a:srgbClr>
              </a:gs>
              <a:gs pos="90000">
                <a:schemeClr val="dk2"/>
              </a:gs>
              <a:gs pos="100000">
                <a:schemeClr val="dk2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 Th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38771365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www.sostav.ru/images/news/2020/10/01/rqi5bftr_md.jpg">
            <a:extLst>
              <a:ext uri="{FF2B5EF4-FFF2-40B4-BE49-F238E27FC236}">
                <a16:creationId xmlns:a16="http://schemas.microsoft.com/office/drawing/2014/main" id="{8184C247-17B6-4BAF-A78E-A8C9C4AD48F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6" r="8511"/>
          <a:stretch/>
        </p:blipFill>
        <p:spPr bwMode="auto">
          <a:xfrm>
            <a:off x="7975555" y="134044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FCCFD7-C330-470A-9939-60F660F7AC7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850928" y="1438457"/>
            <a:ext cx="1800000" cy="18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3ECAEE-83C0-554A-8272-0CED3B371E1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691086" y="1438457"/>
            <a:ext cx="1800000" cy="1800000"/>
          </a:xfrm>
          <a:prstGeom prst="rect">
            <a:avLst/>
          </a:prstGeom>
        </p:spPr>
      </p:pic>
      <p:sp>
        <p:nvSpPr>
          <p:cNvPr id="21" name="Google Shape;2101;p8">
            <a:extLst>
              <a:ext uri="{FF2B5EF4-FFF2-40B4-BE49-F238E27FC236}">
                <a16:creationId xmlns:a16="http://schemas.microsoft.com/office/drawing/2014/main" id="{5258E1A9-94D3-45D7-ADA9-8AA54A9B2CCC}"/>
              </a:ext>
            </a:extLst>
          </p:cNvPr>
          <p:cNvSpPr/>
          <p:nvPr/>
        </p:nvSpPr>
        <p:spPr>
          <a:xfrm rot="-600000">
            <a:off x="1596807" y="3012794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7" name="Google Shape;2104;p8">
            <a:extLst>
              <a:ext uri="{FF2B5EF4-FFF2-40B4-BE49-F238E27FC236}">
                <a16:creationId xmlns:a16="http://schemas.microsoft.com/office/drawing/2014/main" id="{8A8BB94C-D3E8-E34E-8CB0-198D54E3DEC5}"/>
              </a:ext>
            </a:extLst>
          </p:cNvPr>
          <p:cNvSpPr/>
          <p:nvPr/>
        </p:nvSpPr>
        <p:spPr>
          <a:xfrm>
            <a:off x="1570372" y="3269785"/>
            <a:ext cx="27382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Raleway" panose="020B0503030101060003" pitchFamily="34" charset="0"/>
                <a:sym typeface="Raleway Thin"/>
              </a:rPr>
              <a:t>Светлана </a:t>
            </a:r>
            <a:r>
              <a:rPr lang="ru-RU" sz="1600" b="1" dirty="0" err="1">
                <a:solidFill>
                  <a:srgbClr val="7030A0"/>
                </a:solidFill>
                <a:latin typeface="Raleway" panose="020B0503030101060003" pitchFamily="34" charset="0"/>
                <a:sym typeface="Raleway Thin"/>
              </a:rPr>
              <a:t>Миронюк</a:t>
            </a:r>
            <a:endParaRPr lang="en-US" sz="1850" dirty="0">
              <a:solidFill>
                <a:schemeClr val="accent1"/>
              </a:solidFill>
              <a:latin typeface="Raleway Thin"/>
              <a:sym typeface="Raleway Thin"/>
            </a:endParaRPr>
          </a:p>
        </p:txBody>
      </p:sp>
      <p:sp>
        <p:nvSpPr>
          <p:cNvPr id="20" name="Google Shape;2102;p8">
            <a:extLst>
              <a:ext uri="{FF2B5EF4-FFF2-40B4-BE49-F238E27FC236}">
                <a16:creationId xmlns:a16="http://schemas.microsoft.com/office/drawing/2014/main" id="{22B27A23-F3E4-4267-A3CE-767EC0CA6476}"/>
              </a:ext>
            </a:extLst>
          </p:cNvPr>
          <p:cNvSpPr/>
          <p:nvPr/>
        </p:nvSpPr>
        <p:spPr>
          <a:xfrm rot="-600000">
            <a:off x="2195686" y="2803571"/>
            <a:ext cx="1866150" cy="324026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4" name="Google Shape;2101;p8">
            <a:extLst>
              <a:ext uri="{FF2B5EF4-FFF2-40B4-BE49-F238E27FC236}">
                <a16:creationId xmlns:a16="http://schemas.microsoft.com/office/drawing/2014/main" id="{D7052092-62AD-4413-989F-C13637AF94E2}"/>
              </a:ext>
            </a:extLst>
          </p:cNvPr>
          <p:cNvSpPr/>
          <p:nvPr/>
        </p:nvSpPr>
        <p:spPr>
          <a:xfrm rot="-600000">
            <a:off x="4612956" y="2977651"/>
            <a:ext cx="2201708" cy="413728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5" name="Google Shape;2115;p8">
            <a:extLst>
              <a:ext uri="{FF2B5EF4-FFF2-40B4-BE49-F238E27FC236}">
                <a16:creationId xmlns:a16="http://schemas.microsoft.com/office/drawing/2014/main" id="{D443BF55-6484-43AE-846E-67754D33B87F}"/>
              </a:ext>
            </a:extLst>
          </p:cNvPr>
          <p:cNvSpPr/>
          <p:nvPr/>
        </p:nvSpPr>
        <p:spPr>
          <a:xfrm rot="-600000">
            <a:off x="5605796" y="2727755"/>
            <a:ext cx="1160028" cy="358767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1"/>
              </a:gs>
              <a:gs pos="3000">
                <a:schemeClr val="dk1"/>
              </a:gs>
              <a:gs pos="90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9A0DF2-C5E2-4542-BA65-F533BDF6CC3A}"/>
              </a:ext>
            </a:extLst>
          </p:cNvPr>
          <p:cNvSpPr/>
          <p:nvPr/>
        </p:nvSpPr>
        <p:spPr>
          <a:xfrm>
            <a:off x="4743925" y="3216560"/>
            <a:ext cx="24082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Raleway" panose="020B0503030101060003" pitchFamily="34" charset="0"/>
              </a:rPr>
              <a:t>Елена </a:t>
            </a:r>
            <a:r>
              <a:rPr lang="ru-RU" sz="1600" b="1" dirty="0" err="1">
                <a:solidFill>
                  <a:srgbClr val="7030A0"/>
                </a:solidFill>
                <a:latin typeface="Raleway" panose="020B0503030101060003" pitchFamily="34" charset="0"/>
              </a:rPr>
              <a:t>Витчак</a:t>
            </a:r>
            <a:endParaRPr lang="ru-RU" sz="1200" dirty="0">
              <a:solidFill>
                <a:schemeClr val="accent1"/>
              </a:solidFill>
              <a:latin typeface="Raleway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EE8FB2-6F30-4DC2-B0C9-C17D41B2EBBE}"/>
              </a:ext>
            </a:extLst>
          </p:cNvPr>
          <p:cNvSpPr txBox="1"/>
          <p:nvPr/>
        </p:nvSpPr>
        <p:spPr>
          <a:xfrm>
            <a:off x="11539537" y="631243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8B0E67B0-F41B-470F-9BF8-729822591B95}" type="slidenum">
              <a:rPr lang="en-US" b="1" smtClean="0">
                <a:solidFill>
                  <a:schemeClr val="accent1"/>
                </a:solidFill>
              </a:rPr>
              <a:pPr algn="r"/>
              <a:t>13</a:t>
            </a:fld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6" name="Google Shape;2101;p8">
            <a:extLst>
              <a:ext uri="{FF2B5EF4-FFF2-40B4-BE49-F238E27FC236}">
                <a16:creationId xmlns:a16="http://schemas.microsoft.com/office/drawing/2014/main" id="{E91C70E0-D315-4B9B-B41F-CA147F955CBE}"/>
              </a:ext>
            </a:extLst>
          </p:cNvPr>
          <p:cNvSpPr/>
          <p:nvPr/>
        </p:nvSpPr>
        <p:spPr>
          <a:xfrm rot="-600000">
            <a:off x="7695663" y="3003529"/>
            <a:ext cx="2388268" cy="380834"/>
          </a:xfrm>
          <a:prstGeom prst="parallelogram">
            <a:avLst>
              <a:gd name="adj" fmla="val 179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7" name="Google Shape;2115;p8">
            <a:extLst>
              <a:ext uri="{FF2B5EF4-FFF2-40B4-BE49-F238E27FC236}">
                <a16:creationId xmlns:a16="http://schemas.microsoft.com/office/drawing/2014/main" id="{609D53E6-94E1-4C20-8C29-8AAAD20D11E3}"/>
              </a:ext>
            </a:extLst>
          </p:cNvPr>
          <p:cNvSpPr/>
          <p:nvPr/>
        </p:nvSpPr>
        <p:spPr>
          <a:xfrm rot="-600000">
            <a:off x="8754839" y="2789967"/>
            <a:ext cx="1160028" cy="358767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1"/>
              </a:gs>
              <a:gs pos="3000">
                <a:schemeClr val="dk1"/>
              </a:gs>
              <a:gs pos="90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B8945-2782-7F4A-84BB-7BFD50AC9A55}"/>
              </a:ext>
            </a:extLst>
          </p:cNvPr>
          <p:cNvSpPr txBox="1"/>
          <p:nvPr/>
        </p:nvSpPr>
        <p:spPr>
          <a:xfrm>
            <a:off x="7842921" y="3269785"/>
            <a:ext cx="243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Raleway" panose="020B0503030101060003" pitchFamily="34" charset="0"/>
              </a:rPr>
              <a:t>Виктор </a:t>
            </a:r>
            <a:r>
              <a:rPr lang="ru-RU" sz="1600" b="1" dirty="0" err="1">
                <a:solidFill>
                  <a:srgbClr val="7030A0"/>
                </a:solidFill>
                <a:latin typeface="Raleway" panose="020B0503030101060003" pitchFamily="34" charset="0"/>
              </a:rPr>
              <a:t>Шкипин</a:t>
            </a:r>
            <a:endParaRPr lang="en-CA" dirty="0">
              <a:latin typeface="Raleway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F103C6-1293-469E-9DAD-C952CE8DA971}"/>
              </a:ext>
            </a:extLst>
          </p:cNvPr>
          <p:cNvSpPr txBox="1">
            <a:spLocks/>
          </p:cNvSpPr>
          <p:nvPr/>
        </p:nvSpPr>
        <p:spPr>
          <a:xfrm>
            <a:off x="889000" y="-1047496"/>
            <a:ext cx="11704320" cy="6156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buClr>
                <a:srgbClr val="1D1D1B"/>
              </a:buClr>
              <a:buSzPts val="4250"/>
            </a:pPr>
            <a:r>
              <a:rPr lang="ru-RU" sz="3200" dirty="0">
                <a:solidFill>
                  <a:srgbClr val="1D1D1B"/>
                </a:solidFill>
                <a:latin typeface="Raleway Thin"/>
                <a:sym typeface="Raleway Thin"/>
              </a:rPr>
              <a:t>Бизнес-практики в СКОЛКОВО</a:t>
            </a:r>
            <a:endParaRPr lang="en-US" sz="3200" dirty="0">
              <a:solidFill>
                <a:srgbClr val="1D1D1B"/>
              </a:solidFill>
              <a:latin typeface="Raleway Thin"/>
              <a:sym typeface="Raleway Thin"/>
            </a:endParaRPr>
          </a:p>
        </p:txBody>
      </p:sp>
      <p:cxnSp>
        <p:nvCxnSpPr>
          <p:cNvPr id="18" name="Google Shape;138;p2">
            <a:extLst>
              <a:ext uri="{FF2B5EF4-FFF2-40B4-BE49-F238E27FC236}">
                <a16:creationId xmlns:a16="http://schemas.microsoft.com/office/drawing/2014/main" id="{873873BD-0FE1-49F7-AD91-5EB69C5AC34F}"/>
              </a:ext>
            </a:extLst>
          </p:cNvPr>
          <p:cNvCxnSpPr/>
          <p:nvPr/>
        </p:nvCxnSpPr>
        <p:spPr>
          <a:xfrm rot="10800000">
            <a:off x="889000" y="-1096138"/>
            <a:ext cx="5308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2C8200-4EDE-E294-D14E-D77F53F4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Бизнес-практики в СКОЛКОВО</a:t>
            </a:r>
          </a:p>
        </p:txBody>
      </p:sp>
      <p:sp>
        <p:nvSpPr>
          <p:cNvPr id="4" name="Google Shape;2104;p8">
            <a:extLst>
              <a:ext uri="{FF2B5EF4-FFF2-40B4-BE49-F238E27FC236}">
                <a16:creationId xmlns:a16="http://schemas.microsoft.com/office/drawing/2014/main" id="{EF5D66ED-9369-A6DE-A7DF-B3BDF51ABA0B}"/>
              </a:ext>
            </a:extLst>
          </p:cNvPr>
          <p:cNvSpPr/>
          <p:nvPr/>
        </p:nvSpPr>
        <p:spPr>
          <a:xfrm>
            <a:off x="1570373" y="3606203"/>
            <a:ext cx="2369596" cy="277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2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Профессор бизнес-практики, проректор по операционной деятельности и цифровому развитию</a:t>
            </a:r>
            <a:endParaRPr lang="en-US" sz="1200" dirty="0">
              <a:solidFill>
                <a:schemeClr val="accent1"/>
              </a:solidFill>
              <a:latin typeface="Raleway" pitchFamily="2" charset="0"/>
              <a:sym typeface="Raleway Thin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Степень</a:t>
            </a:r>
            <a:r>
              <a:rPr lang="ru-RU" sz="12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Executive MBA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в 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University of Chicago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с 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2003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по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 2014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 – 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главный редактор «РИА Новости»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с 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2016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по</a:t>
            </a: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 2018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 – руководитель службы маркетинга и развития бизнеса в ПАО «Сбербанк России»</a:t>
            </a:r>
            <a:endParaRPr lang="en-US" sz="1200" dirty="0">
              <a:solidFill>
                <a:schemeClr val="accent1"/>
              </a:solidFill>
              <a:latin typeface="Raleway" pitchFamily="2" charset="0"/>
              <a:sym typeface="Raleway Thi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50" dirty="0">
              <a:solidFill>
                <a:schemeClr val="accent1"/>
              </a:solidFill>
              <a:latin typeface="Raleway Thin"/>
              <a:sym typeface="Raleway Thi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83D15B-F4ED-6F91-BF9B-2F495D04E54C}"/>
              </a:ext>
            </a:extLst>
          </p:cNvPr>
          <p:cNvSpPr/>
          <p:nvPr/>
        </p:nvSpPr>
        <p:spPr>
          <a:xfrm>
            <a:off x="4743925" y="3552977"/>
            <a:ext cx="22401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Профессор бизнес-практики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/>
                </a:solidFill>
                <a:latin typeface="Raleway" pitchFamily="2" charset="0"/>
              </a:rPr>
              <a:t>EMBA,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Московская школа управления СКОЛКОВО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2008-2017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 – ОАО «АФК «Система»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2019 – по настоящее время: академический директор, профессор бизнес-практики, </a:t>
            </a:r>
            <a:r>
              <a:rPr lang="ru-RU" sz="1200" dirty="0" err="1">
                <a:solidFill>
                  <a:schemeClr val="accent1"/>
                </a:solidFill>
                <a:latin typeface="Raleway" pitchFamily="2" charset="0"/>
              </a:rPr>
              <a:t>коуч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 программы «HR как партнер для бизнеса» СКОЛКОВО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5DD34-6A31-A6EE-BEBE-B8C66BEAEC36}"/>
              </a:ext>
            </a:extLst>
          </p:cNvPr>
          <p:cNvSpPr txBox="1"/>
          <p:nvPr/>
        </p:nvSpPr>
        <p:spPr>
          <a:xfrm>
            <a:off x="7842921" y="3606203"/>
            <a:ext cx="2432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Профессор бизнес-практики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/>
                </a:solidFill>
                <a:latin typeface="Raleway" pitchFamily="2" charset="0"/>
              </a:rPr>
              <a:t>Специалист, 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Санкт-Петербургский государственный университет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Raleway" pitchFamily="2" charset="0"/>
              </a:rPr>
              <a:t>2010-2019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 – департамент маркетинга и связей с общественностью, Сбербанк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Маркетинг и связи с общественностью, </a:t>
            </a:r>
            <a:r>
              <a:rPr lang="ru-RU" sz="1200" dirty="0" err="1">
                <a:solidFill>
                  <a:schemeClr val="accent1"/>
                </a:solidFill>
                <a:latin typeface="Raleway" pitchFamily="2" charset="0"/>
              </a:rPr>
              <a:t>Альфа-банк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, ВТБ и </a:t>
            </a:r>
            <a:r>
              <a:rPr lang="ru-RU" sz="1200" dirty="0" err="1">
                <a:solidFill>
                  <a:schemeClr val="accent1"/>
                </a:solidFill>
                <a:latin typeface="Raleway" pitchFamily="2" charset="0"/>
              </a:rPr>
              <a:t>М.Видео</a:t>
            </a:r>
            <a:r>
              <a:rPr lang="ru-RU" sz="1200" dirty="0">
                <a:solidFill>
                  <a:schemeClr val="accent1"/>
                </a:solidFill>
                <a:latin typeface="Raleway" pitchFamily="2" charset="0"/>
              </a:rPr>
              <a:t>.</a:t>
            </a:r>
            <a:endParaRPr lang="en-CA" dirty="0">
              <a:latin typeface="Raleway" pitchFamily="2" charset="0"/>
            </a:endParaRPr>
          </a:p>
        </p:txBody>
      </p:sp>
      <p:sp>
        <p:nvSpPr>
          <p:cNvPr id="9" name="Google Shape;405;p14">
            <a:extLst>
              <a:ext uri="{FF2B5EF4-FFF2-40B4-BE49-F238E27FC236}">
                <a16:creationId xmlns:a16="http://schemas.microsoft.com/office/drawing/2014/main" id="{E5F053AE-A258-A504-51AF-C45203CBBCF4}"/>
              </a:ext>
            </a:extLst>
          </p:cNvPr>
          <p:cNvSpPr/>
          <p:nvPr/>
        </p:nvSpPr>
        <p:spPr>
          <a:xfrm rot="20959308">
            <a:off x="8945473" y="-1911654"/>
            <a:ext cx="3406870" cy="3224838"/>
          </a:xfrm>
          <a:prstGeom prst="parallelogram">
            <a:avLst>
              <a:gd name="adj" fmla="val 20032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Medium"/>
              <a:buNone/>
            </a:pPr>
            <a:endParaRPr sz="1800" b="0" i="0" u="none" strike="noStrike" cap="none">
              <a:solidFill>
                <a:srgbClr val="1D1D1B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0" name="Google Shape;406;p14">
            <a:extLst>
              <a:ext uri="{FF2B5EF4-FFF2-40B4-BE49-F238E27FC236}">
                <a16:creationId xmlns:a16="http://schemas.microsoft.com/office/drawing/2014/main" id="{3EBDB461-06FF-573D-9F7A-2C01BED57306}"/>
              </a:ext>
            </a:extLst>
          </p:cNvPr>
          <p:cNvSpPr/>
          <p:nvPr/>
        </p:nvSpPr>
        <p:spPr>
          <a:xfrm rot="21042975">
            <a:off x="9181838" y="-3866559"/>
            <a:ext cx="4242325" cy="4652013"/>
          </a:xfrm>
          <a:prstGeom prst="parallelogram">
            <a:avLst>
              <a:gd name="adj" fmla="val 16953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72000">
                <a:srgbClr val="0075BC">
                  <a:alpha val="0"/>
                </a:srgbClr>
              </a:gs>
              <a:gs pos="100000">
                <a:srgbClr val="0075BC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Medium"/>
              <a:buNone/>
            </a:pPr>
            <a:endParaRPr sz="1800" b="0" i="0" u="none" strike="noStrike" cap="none">
              <a:solidFill>
                <a:srgbClr val="1D1D1B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1" name="Google Shape;307;p8">
            <a:extLst>
              <a:ext uri="{FF2B5EF4-FFF2-40B4-BE49-F238E27FC236}">
                <a16:creationId xmlns:a16="http://schemas.microsoft.com/office/drawing/2014/main" id="{A48E3BF8-489E-FA0E-3EC3-5663E285C6AA}"/>
              </a:ext>
            </a:extLst>
          </p:cNvPr>
          <p:cNvSpPr/>
          <p:nvPr/>
        </p:nvSpPr>
        <p:spPr>
          <a:xfrm rot="20965493">
            <a:off x="5330803" y="6231297"/>
            <a:ext cx="8264912" cy="5259303"/>
          </a:xfrm>
          <a:prstGeom prst="parallelogram">
            <a:avLst>
              <a:gd name="adj" fmla="val 18161"/>
            </a:avLst>
          </a:prstGeom>
          <a:gradFill>
            <a:gsLst>
              <a:gs pos="0">
                <a:srgbClr val="4E1E65">
                  <a:alpha val="0"/>
                </a:srgbClr>
              </a:gs>
              <a:gs pos="14000">
                <a:srgbClr val="4E1E65">
                  <a:alpha val="0"/>
                </a:srgbClr>
              </a:gs>
              <a:gs pos="83000">
                <a:srgbClr val="4E1E65"/>
              </a:gs>
              <a:gs pos="100000">
                <a:srgbClr val="4E1E65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Medium"/>
              <a:buNone/>
            </a:pPr>
            <a:endParaRPr sz="1800" b="0" i="0" u="none" strike="noStrike" cap="none">
              <a:solidFill>
                <a:srgbClr val="1D1D1B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2" name="Google Shape;309;p8">
            <a:extLst>
              <a:ext uri="{FF2B5EF4-FFF2-40B4-BE49-F238E27FC236}">
                <a16:creationId xmlns:a16="http://schemas.microsoft.com/office/drawing/2014/main" id="{C4DCAD63-1444-4F74-3696-2C073764F526}"/>
              </a:ext>
            </a:extLst>
          </p:cNvPr>
          <p:cNvSpPr/>
          <p:nvPr/>
        </p:nvSpPr>
        <p:spPr>
          <a:xfrm rot="-600000">
            <a:off x="8735574" y="5439493"/>
            <a:ext cx="4242325" cy="4652013"/>
          </a:xfrm>
          <a:prstGeom prst="parallelogram">
            <a:avLst>
              <a:gd name="adj" fmla="val 16953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72000">
                <a:srgbClr val="0075BC">
                  <a:alpha val="0"/>
                </a:srgbClr>
              </a:gs>
              <a:gs pos="100000">
                <a:srgbClr val="0075BC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Medium"/>
              <a:buNone/>
            </a:pPr>
            <a:endParaRPr sz="1800" b="0" i="0" u="none" strike="noStrike" cap="none">
              <a:solidFill>
                <a:srgbClr val="1D1D1B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793428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"/>
          <p:cNvSpPr/>
          <p:nvPr/>
        </p:nvSpPr>
        <p:spPr>
          <a:xfrm rot="-5400000" flipH="1">
            <a:off x="6864074" y="3546773"/>
            <a:ext cx="4579006" cy="6115145"/>
          </a:xfrm>
          <a:prstGeom prst="parallelogram">
            <a:avLst>
              <a:gd name="adj" fmla="val 23224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100000">
                <a:srgbClr val="60257E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590" name="Google Shape;590;p9"/>
          <p:cNvPicPr preferRelativeResize="0"/>
          <p:nvPr/>
        </p:nvPicPr>
        <p:blipFill rotWithShape="1">
          <a:blip r:embed="rId3">
            <a:alphaModFix/>
          </a:blip>
          <a:srcRect t="14876"/>
          <a:stretch/>
        </p:blipFill>
        <p:spPr>
          <a:xfrm>
            <a:off x="64427" y="0"/>
            <a:ext cx="12121922" cy="687911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2" name="Google Shape;592;p9"/>
          <p:cNvSpPr/>
          <p:nvPr/>
        </p:nvSpPr>
        <p:spPr>
          <a:xfrm rot="-600000">
            <a:off x="-775296" y="-530436"/>
            <a:ext cx="7657814" cy="7350297"/>
          </a:xfrm>
          <a:prstGeom prst="parallelogram">
            <a:avLst>
              <a:gd name="adj" fmla="val 17989"/>
            </a:avLst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0257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9"/>
          <p:cNvSpPr/>
          <p:nvPr/>
        </p:nvSpPr>
        <p:spPr>
          <a:xfrm rot="-600000">
            <a:off x="8326602" y="1089404"/>
            <a:ext cx="4481976" cy="4345198"/>
          </a:xfrm>
          <a:prstGeom prst="parallelogram">
            <a:avLst>
              <a:gd name="adj" fmla="val 17989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7000">
                <a:srgbClr val="0075BC">
                  <a:alpha val="0"/>
                </a:srgbClr>
              </a:gs>
              <a:gs pos="100000">
                <a:srgbClr val="0075BC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9"/>
          <p:cNvSpPr txBox="1"/>
          <p:nvPr/>
        </p:nvSpPr>
        <p:spPr>
          <a:xfrm>
            <a:off x="470535" y="5916905"/>
            <a:ext cx="365452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2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* </a:t>
            </a:r>
            <a:r>
              <a:rPr lang="ru-RU" sz="12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Примеры стран, список может быть изменен</a:t>
            </a:r>
            <a:endParaRPr sz="12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6" name="Google Shape;596;p9"/>
          <p:cNvSpPr txBox="1"/>
          <p:nvPr/>
        </p:nvSpPr>
        <p:spPr>
          <a:xfrm>
            <a:off x="1533491" y="-1684499"/>
            <a:ext cx="942479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Международный модуль</a:t>
            </a:r>
            <a:endParaRPr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597" name="Google Shape;597;p9"/>
          <p:cNvCxnSpPr/>
          <p:nvPr/>
        </p:nvCxnSpPr>
        <p:spPr>
          <a:xfrm rot="10800000">
            <a:off x="1520375" y="-1733141"/>
            <a:ext cx="4321625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0" name="Google Shape;600;p9"/>
          <p:cNvSpPr/>
          <p:nvPr/>
        </p:nvSpPr>
        <p:spPr>
          <a:xfrm rot="-5400000" flipH="1">
            <a:off x="9302053" y="6350973"/>
            <a:ext cx="4289555" cy="1528631"/>
          </a:xfrm>
          <a:prstGeom prst="parallelogram">
            <a:avLst>
              <a:gd name="adj" fmla="val 16729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601" name="Google Shape;601;p9"/>
          <p:cNvPicPr preferRelativeResize="0"/>
          <p:nvPr/>
        </p:nvPicPr>
        <p:blipFill rotWithShape="1">
          <a:blip r:embed="rId4">
            <a:alphaModFix/>
          </a:blip>
          <a:srcRect t="15370" b="21599"/>
          <a:stretch/>
        </p:blipFill>
        <p:spPr>
          <a:xfrm>
            <a:off x="6176193" y="641630"/>
            <a:ext cx="6157521" cy="5248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2" name="Google Shape;602;p9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603" name="Google Shape;603;p9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4" name="Google Shape;604;p9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9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14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B503D6-89A8-17F6-E915-C8B9131DBF28}"/>
              </a:ext>
            </a:extLst>
          </p:cNvPr>
          <p:cNvSpPr/>
          <p:nvPr/>
        </p:nvSpPr>
        <p:spPr>
          <a:xfrm>
            <a:off x="1533491" y="8736661"/>
            <a:ext cx="5103340" cy="1441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Варинаты</a:t>
            </a:r>
            <a:r>
              <a:rPr lang="ru-RU" dirty="0"/>
              <a:t> ЕМБЫ далее</a:t>
            </a:r>
          </a:p>
        </p:txBody>
      </p:sp>
      <p:cxnSp>
        <p:nvCxnSpPr>
          <p:cNvPr id="3" name="Google Shape;241;p4">
            <a:extLst>
              <a:ext uri="{FF2B5EF4-FFF2-40B4-BE49-F238E27FC236}">
                <a16:creationId xmlns:a16="http://schemas.microsoft.com/office/drawing/2014/main" id="{F4BECD9F-CB98-862E-8283-31F1003E6B1D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240;p4">
            <a:extLst>
              <a:ext uri="{FF2B5EF4-FFF2-40B4-BE49-F238E27FC236}">
                <a16:creationId xmlns:a16="http://schemas.microsoft.com/office/drawing/2014/main" id="{32A87BA8-8DC7-8259-54D4-D45C846E6BD4}"/>
              </a:ext>
            </a:extLst>
          </p:cNvPr>
          <p:cNvSpPr txBox="1"/>
          <p:nvPr/>
        </p:nvSpPr>
        <p:spPr>
          <a:xfrm>
            <a:off x="429582" y="568897"/>
            <a:ext cx="615587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Международный модуль</a:t>
            </a:r>
          </a:p>
        </p:txBody>
      </p:sp>
      <p:cxnSp>
        <p:nvCxnSpPr>
          <p:cNvPr id="5" name="Google Shape;241;p4">
            <a:extLst>
              <a:ext uri="{FF2B5EF4-FFF2-40B4-BE49-F238E27FC236}">
                <a16:creationId xmlns:a16="http://schemas.microsoft.com/office/drawing/2014/main" id="{FC7D89E5-4C06-BED7-49CE-238565CF3543}"/>
              </a:ext>
            </a:extLst>
          </p:cNvPr>
          <p:cNvCxnSpPr>
            <a:cxnSpLocks/>
          </p:cNvCxnSpPr>
          <p:nvPr/>
        </p:nvCxnSpPr>
        <p:spPr>
          <a:xfrm flipH="1">
            <a:off x="497432" y="6348892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307;p37">
            <a:extLst>
              <a:ext uri="{FF2B5EF4-FFF2-40B4-BE49-F238E27FC236}">
                <a16:creationId xmlns:a16="http://schemas.microsoft.com/office/drawing/2014/main" id="{92875252-8D77-6608-89B9-6C67DC28855D}"/>
              </a:ext>
            </a:extLst>
          </p:cNvPr>
          <p:cNvSpPr/>
          <p:nvPr/>
        </p:nvSpPr>
        <p:spPr>
          <a:xfrm rot="-5400000" flipH="1">
            <a:off x="7050691" y="-2977980"/>
            <a:ext cx="4579006" cy="6115145"/>
          </a:xfrm>
          <a:prstGeom prst="parallelogram">
            <a:avLst>
              <a:gd name="adj" fmla="val 23224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100000">
                <a:srgbClr val="60257E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8" name="Google Shape;308;p37">
            <a:extLst>
              <a:ext uri="{FF2B5EF4-FFF2-40B4-BE49-F238E27FC236}">
                <a16:creationId xmlns:a16="http://schemas.microsoft.com/office/drawing/2014/main" id="{196F8062-5C97-CC44-A8DE-2040A9C7CD9D}"/>
              </a:ext>
            </a:extLst>
          </p:cNvPr>
          <p:cNvSpPr/>
          <p:nvPr/>
        </p:nvSpPr>
        <p:spPr>
          <a:xfrm rot="-5400000" flipH="1">
            <a:off x="9821219" y="11913"/>
            <a:ext cx="4289555" cy="1528631"/>
          </a:xfrm>
          <a:prstGeom prst="parallelogram">
            <a:avLst>
              <a:gd name="adj" fmla="val 16729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C86AB0-32E4-65D2-C06D-06B43B343DCB}"/>
              </a:ext>
            </a:extLst>
          </p:cNvPr>
          <p:cNvSpPr/>
          <p:nvPr/>
        </p:nvSpPr>
        <p:spPr>
          <a:xfrm>
            <a:off x="470535" y="2899037"/>
            <a:ext cx="4120126" cy="600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8" name="Google Shape;598;p9"/>
          <p:cNvSpPr txBox="1"/>
          <p:nvPr/>
        </p:nvSpPr>
        <p:spPr>
          <a:xfrm>
            <a:off x="612249" y="2515878"/>
            <a:ext cx="5906595" cy="95406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 strike="noStrike" cap="none" dirty="0">
              <a:solidFill>
                <a:schemeClr val="lt1"/>
              </a:solidFill>
              <a:latin typeface="Raleway" pitchFamily="2" charset="0"/>
              <a:ea typeface="Raleway SemiBold"/>
              <a:cs typeface="Raleway SemiBold"/>
              <a:sym typeface="Raleway SemiBold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Турция</a:t>
            </a:r>
            <a:r>
              <a:rPr lang="en-US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\</a:t>
            </a:r>
            <a:r>
              <a:rPr lang="ru-RU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ОАЭ</a:t>
            </a:r>
            <a:r>
              <a:rPr lang="en-US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\ </a:t>
            </a:r>
            <a:r>
              <a:rPr lang="ru-RU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Израиль</a:t>
            </a:r>
            <a:r>
              <a:rPr lang="en-US" sz="2800" i="0" u="none" strike="noStrike" cap="none" dirty="0">
                <a:solidFill>
                  <a:srgbClr val="60257E"/>
                </a:solidFill>
                <a:latin typeface="Raleway" pitchFamily="2" charset="0"/>
                <a:ea typeface="Raleway"/>
                <a:cs typeface="Raleway"/>
                <a:sym typeface="Raleway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*</a:t>
            </a:r>
            <a:endParaRPr sz="2800" i="0" u="none" strike="noStrike" cap="none" dirty="0">
              <a:solidFill>
                <a:srgbClr val="60257E"/>
              </a:solidFill>
              <a:latin typeface="Raleway" pitchFamily="2" charset="0"/>
              <a:ea typeface="Raleway"/>
              <a:cs typeface="Raleway"/>
              <a:sym typeface="Raleway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</a:ext>
              </a:extLst>
            </a:endParaRPr>
          </a:p>
        </p:txBody>
      </p:sp>
      <p:sp>
        <p:nvSpPr>
          <p:cNvPr id="11" name="Google Shape;140;p2">
            <a:extLst>
              <a:ext uri="{FF2B5EF4-FFF2-40B4-BE49-F238E27FC236}">
                <a16:creationId xmlns:a16="http://schemas.microsoft.com/office/drawing/2014/main" id="{46FF707F-3F16-0B91-B012-733FC166C35D}"/>
              </a:ext>
            </a:extLst>
          </p:cNvPr>
          <p:cNvSpPr/>
          <p:nvPr/>
        </p:nvSpPr>
        <p:spPr>
          <a:xfrm rot="20890265">
            <a:off x="5016256" y="5531930"/>
            <a:ext cx="3703045" cy="3505188"/>
          </a:xfrm>
          <a:prstGeom prst="parallelogram">
            <a:avLst>
              <a:gd name="adj" fmla="val 20032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accent1"/>
              </a:solidFill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411811310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4"/>
          <p:cNvSpPr/>
          <p:nvPr/>
        </p:nvSpPr>
        <p:spPr>
          <a:xfrm rot="-600000">
            <a:off x="7235328" y="407065"/>
            <a:ext cx="6161189" cy="2559935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lt2"/>
              </a:gs>
              <a:gs pos="14000">
                <a:schemeClr val="lt2"/>
              </a:gs>
              <a:gs pos="74000">
                <a:srgbClr val="FFFFFF">
                  <a:alpha val="31764"/>
                </a:srgbClr>
              </a:gs>
              <a:gs pos="100000">
                <a:srgbClr val="FFFFFF">
                  <a:alpha val="31764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2241" name="Google Shape;2241;p14" descr="Рисунок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9629"/>
            <a:ext cx="12192000" cy="632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242" name="Google Shape;2242;p14"/>
          <p:cNvSpPr txBox="1"/>
          <p:nvPr/>
        </p:nvSpPr>
        <p:spPr>
          <a:xfrm>
            <a:off x="5869213" y="-2304169"/>
            <a:ext cx="8398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Камчатка</a:t>
            </a:r>
            <a:r>
              <a:rPr lang="en-US" sz="3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. </a:t>
            </a:r>
            <a:endParaRPr lang="en-US" sz="3000" b="1" dirty="0">
              <a:latin typeface="Raleway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Критическое мышление</a:t>
            </a:r>
            <a:endParaRPr lang="en-US" sz="3000" b="1" dirty="0">
              <a:latin typeface="Raleway" pitchFamily="2" charset="0"/>
            </a:endParaRPr>
          </a:p>
        </p:txBody>
      </p:sp>
      <p:sp>
        <p:nvSpPr>
          <p:cNvPr id="2244" name="Google Shape;2244;p14"/>
          <p:cNvSpPr txBox="1"/>
          <p:nvPr/>
        </p:nvSpPr>
        <p:spPr>
          <a:xfrm>
            <a:off x="11236678" y="6312436"/>
            <a:ext cx="6173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 sz="1800" b="1" dirty="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45" name="Google Shape;2245;p14"/>
          <p:cNvSpPr/>
          <p:nvPr/>
        </p:nvSpPr>
        <p:spPr>
          <a:xfrm rot="10182735">
            <a:off x="-1998611" y="2205024"/>
            <a:ext cx="7255415" cy="1376213"/>
          </a:xfrm>
          <a:prstGeom prst="parallelogram">
            <a:avLst>
              <a:gd name="adj" fmla="val 20032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46" name="Google Shape;2246;p14"/>
          <p:cNvSpPr/>
          <p:nvPr/>
        </p:nvSpPr>
        <p:spPr>
          <a:xfrm rot="-600000">
            <a:off x="9024157" y="625250"/>
            <a:ext cx="3501608" cy="2002825"/>
          </a:xfrm>
          <a:prstGeom prst="parallelogram">
            <a:avLst>
              <a:gd name="adj" fmla="val 1792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47" name="Google Shape;2247;p14"/>
          <p:cNvSpPr/>
          <p:nvPr/>
        </p:nvSpPr>
        <p:spPr>
          <a:xfrm rot="-600000">
            <a:off x="10984331" y="1365867"/>
            <a:ext cx="4271550" cy="2785137"/>
          </a:xfrm>
          <a:prstGeom prst="parallelogram">
            <a:avLst>
              <a:gd name="adj" fmla="val 1891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48" name="Google Shape;2248;p14"/>
          <p:cNvSpPr/>
          <p:nvPr/>
        </p:nvSpPr>
        <p:spPr>
          <a:xfrm rot="-600000">
            <a:off x="-331696" y="5286499"/>
            <a:ext cx="5278718" cy="174881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5000">
                <a:srgbClr val="0075BC">
                  <a:alpha val="0"/>
                </a:srgbClr>
              </a:gs>
              <a:gs pos="90000">
                <a:schemeClr val="lt2"/>
              </a:gs>
              <a:gs pos="100000">
                <a:schemeClr val="lt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49" name="Google Shape;2249;p14"/>
          <p:cNvSpPr txBox="1"/>
          <p:nvPr/>
        </p:nvSpPr>
        <p:spPr>
          <a:xfrm>
            <a:off x="735590" y="5965359"/>
            <a:ext cx="106182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lvl="0">
              <a:buClr>
                <a:srgbClr val="520E75"/>
              </a:buClr>
              <a:buSzPts val="4800"/>
            </a:pPr>
            <a:r>
              <a:rPr lang="ru-RU" sz="3200" b="1" dirty="0">
                <a:solidFill>
                  <a:schemeClr val="lt1"/>
                </a:solidFill>
                <a:latin typeface="Raleway"/>
                <a:sym typeface="Raleway"/>
              </a:rPr>
              <a:t>Приключения, задачи, критическое мышление</a:t>
            </a:r>
            <a:endParaRPr lang="en-US" sz="32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50" name="Google Shape;2250;p14"/>
          <p:cNvSpPr/>
          <p:nvPr/>
        </p:nvSpPr>
        <p:spPr>
          <a:xfrm rot="-600000">
            <a:off x="-331695" y="-1610798"/>
            <a:ext cx="5278718" cy="174881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5000">
                <a:srgbClr val="0075BC">
                  <a:alpha val="0"/>
                </a:srgbClr>
              </a:gs>
              <a:gs pos="90000">
                <a:schemeClr val="lt2"/>
              </a:gs>
              <a:gs pos="100000">
                <a:schemeClr val="lt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FDFF9-DD32-8721-3D40-22DD56AD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2" y="618772"/>
            <a:ext cx="10874375" cy="1144394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ru-RU" sz="33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Камчатка</a:t>
            </a:r>
            <a:r>
              <a:rPr lang="en-US" sz="33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. </a:t>
            </a:r>
            <a:br>
              <a:rPr lang="en-US" sz="3300" b="1" dirty="0">
                <a:latin typeface="Raleway" pitchFamily="2" charset="0"/>
              </a:rPr>
            </a:br>
            <a:r>
              <a:rPr lang="ru-RU" sz="3300" b="1" dirty="0">
                <a:solidFill>
                  <a:schemeClr val="accent1"/>
                </a:solidFill>
                <a:latin typeface="Raleway" pitchFamily="2" charset="0"/>
                <a:sym typeface="Raleway Thin"/>
              </a:rPr>
              <a:t>Критическое мышление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4" name="Google Shape;634;p42"/>
          <p:cNvSpPr txBox="1"/>
          <p:nvPr/>
        </p:nvSpPr>
        <p:spPr>
          <a:xfrm>
            <a:off x="6060749" y="2337635"/>
            <a:ext cx="4660842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16 program modules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Online courses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Study abroad module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Courses, coaching sessions, project streams</a:t>
            </a: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Accommodation, meals, and parking at  SKOLKOVO campus</a:t>
            </a: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35" name="Google Shape;635;p42"/>
          <p:cNvCxnSpPr/>
          <p:nvPr/>
        </p:nvCxnSpPr>
        <p:spPr>
          <a:xfrm rot="10800000">
            <a:off x="1532514" y="-1113638"/>
            <a:ext cx="2784924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6" name="Google Shape;636;p42"/>
          <p:cNvSpPr txBox="1"/>
          <p:nvPr/>
        </p:nvSpPr>
        <p:spPr>
          <a:xfrm>
            <a:off x="1545629" y="-1064996"/>
            <a:ext cx="942479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Стоимость обучения</a:t>
            </a:r>
            <a:endParaRPr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37" name="Google Shape;637;p42"/>
          <p:cNvPicPr preferRelativeResize="0"/>
          <p:nvPr/>
        </p:nvPicPr>
        <p:blipFill rotWithShape="1">
          <a:blip r:embed="rId3">
            <a:alphaModFix/>
          </a:blip>
          <a:srcRect l="18676" r="18675"/>
          <a:stretch/>
        </p:blipFill>
        <p:spPr>
          <a:xfrm>
            <a:off x="5205108" y="664983"/>
            <a:ext cx="6098300" cy="6491109"/>
          </a:xfrm>
          <a:custGeom>
            <a:avLst/>
            <a:gdLst/>
            <a:ahLst/>
            <a:cxnLst/>
            <a:rect l="l" t="t" r="r" b="b"/>
            <a:pathLst>
              <a:path w="4144248" h="4411191" extrusionOk="0">
                <a:moveTo>
                  <a:pt x="4144248" y="0"/>
                </a:moveTo>
                <a:lnTo>
                  <a:pt x="4133785" y="3743560"/>
                </a:lnTo>
                <a:lnTo>
                  <a:pt x="347461" y="4411191"/>
                </a:lnTo>
                <a:lnTo>
                  <a:pt x="0" y="4411191"/>
                </a:lnTo>
                <a:lnTo>
                  <a:pt x="10291" y="72892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38" name="Google Shape;638;p42"/>
          <p:cNvSpPr/>
          <p:nvPr/>
        </p:nvSpPr>
        <p:spPr>
          <a:xfrm rot="-600000">
            <a:off x="-1427571" y="1205229"/>
            <a:ext cx="8685696" cy="5410618"/>
          </a:xfrm>
          <a:prstGeom prst="parallelogram">
            <a:avLst>
              <a:gd name="adj" fmla="val 17513"/>
            </a:avLst>
          </a:prstGeom>
          <a:gradFill>
            <a:gsLst>
              <a:gs pos="0">
                <a:srgbClr val="0075BC">
                  <a:alpha val="41960"/>
                </a:srgbClr>
              </a:gs>
              <a:gs pos="14000">
                <a:srgbClr val="0075BC">
                  <a:alpha val="41960"/>
                </a:srgbClr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42"/>
          <p:cNvSpPr/>
          <p:nvPr/>
        </p:nvSpPr>
        <p:spPr>
          <a:xfrm rot="-600000">
            <a:off x="5150430" y="5045737"/>
            <a:ext cx="3415523" cy="3233029"/>
          </a:xfrm>
          <a:prstGeom prst="parallelogram">
            <a:avLst>
              <a:gd name="adj" fmla="val 16456"/>
            </a:avLst>
          </a:prstGeom>
          <a:gradFill>
            <a:gsLst>
              <a:gs pos="0">
                <a:schemeClr val="lt2"/>
              </a:gs>
              <a:gs pos="14000">
                <a:schemeClr val="lt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2"/>
          <p:cNvSpPr/>
          <p:nvPr/>
        </p:nvSpPr>
        <p:spPr>
          <a:xfrm rot="-600000">
            <a:off x="7995900" y="-5370795"/>
            <a:ext cx="4858096" cy="6409872"/>
          </a:xfrm>
          <a:prstGeom prst="parallelogram">
            <a:avLst>
              <a:gd name="adj" fmla="val 22938"/>
            </a:avLst>
          </a:prstGeom>
          <a:gradFill>
            <a:gsLst>
              <a:gs pos="0">
                <a:schemeClr val="dk2"/>
              </a:gs>
              <a:gs pos="7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42"/>
          <p:cNvSpPr/>
          <p:nvPr/>
        </p:nvSpPr>
        <p:spPr>
          <a:xfrm rot="-600000">
            <a:off x="6376612" y="5393906"/>
            <a:ext cx="5468846" cy="4136385"/>
          </a:xfrm>
          <a:prstGeom prst="parallelogram">
            <a:avLst>
              <a:gd name="adj" fmla="val 17994"/>
            </a:avLst>
          </a:prstGeom>
          <a:gradFill>
            <a:gsLst>
              <a:gs pos="0">
                <a:srgbClr val="8E64A4">
                  <a:alpha val="0"/>
                </a:srgbClr>
              </a:gs>
              <a:gs pos="33000">
                <a:srgbClr val="8E64A4">
                  <a:alpha val="0"/>
                </a:srgbClr>
              </a:gs>
              <a:gs pos="100000">
                <a:srgbClr val="8E64A4"/>
              </a:gs>
            </a:gsLst>
            <a:lin ang="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42"/>
          <p:cNvSpPr txBox="1"/>
          <p:nvPr/>
        </p:nvSpPr>
        <p:spPr>
          <a:xfrm>
            <a:off x="693780" y="1486676"/>
            <a:ext cx="42731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7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r>
              <a:rPr lang="ru-RU" sz="7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-US" sz="7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8 </a:t>
            </a:r>
            <a:r>
              <a:rPr lang="ru-RU" sz="72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млн ₽</a:t>
            </a:r>
            <a:endParaRPr sz="16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3" name="Google Shape;643;p42"/>
          <p:cNvSpPr txBox="1"/>
          <p:nvPr/>
        </p:nvSpPr>
        <p:spPr>
          <a:xfrm>
            <a:off x="708593" y="2901174"/>
            <a:ext cx="4660842" cy="295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ts val="1500"/>
              <a:buFont typeface="Arial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16 модулей</a:t>
            </a:r>
          </a:p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ts val="1500"/>
              <a:buFont typeface="Arial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Онлайн-курсы</a:t>
            </a:r>
          </a:p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ts val="1500"/>
              <a:buFont typeface="Arial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Международный модуль</a:t>
            </a:r>
          </a:p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ts val="1500"/>
              <a:buFont typeface="Arial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Курсы, </a:t>
            </a:r>
            <a:r>
              <a:rPr lang="ru-RU" sz="20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коуч</a:t>
            </a: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-сессии, проектные </a:t>
            </a:r>
            <a:r>
              <a:rPr lang="ru-RU" sz="20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стримы</a:t>
            </a:r>
            <a:endParaRPr lang="ru-RU" sz="20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ts val="1500"/>
              <a:buFont typeface="Arial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Проживание, питание и парковка в кампусе СКОЛКОВО</a:t>
            </a:r>
            <a:endParaRPr dirty="0"/>
          </a:p>
        </p:txBody>
      </p:sp>
      <p:grpSp>
        <p:nvGrpSpPr>
          <p:cNvPr id="644" name="Google Shape;644;p42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645" name="Google Shape;645;p42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6" name="Google Shape;646;p42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2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16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2" name="Google Shape;241;p4">
            <a:extLst>
              <a:ext uri="{FF2B5EF4-FFF2-40B4-BE49-F238E27FC236}">
                <a16:creationId xmlns:a16="http://schemas.microsoft.com/office/drawing/2014/main" id="{BA4E3A6A-2509-19BF-1D5E-D180EB521D12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240;p4">
            <a:extLst>
              <a:ext uri="{FF2B5EF4-FFF2-40B4-BE49-F238E27FC236}">
                <a16:creationId xmlns:a16="http://schemas.microsoft.com/office/drawing/2014/main" id="{44689BF0-E562-BA02-B663-38347B1DA249}"/>
              </a:ext>
            </a:extLst>
          </p:cNvPr>
          <p:cNvSpPr txBox="1"/>
          <p:nvPr/>
        </p:nvSpPr>
        <p:spPr>
          <a:xfrm>
            <a:off x="429582" y="568897"/>
            <a:ext cx="615587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Стоимость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74576147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>
            <a:off x="-19562" y="0"/>
            <a:ext cx="12211562" cy="68820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7" name="Google Shape;757;p18"/>
          <p:cNvSpPr/>
          <p:nvPr/>
        </p:nvSpPr>
        <p:spPr>
          <a:xfrm rot="-600000">
            <a:off x="6450807" y="-561669"/>
            <a:ext cx="7621579" cy="3409008"/>
          </a:xfrm>
          <a:prstGeom prst="parallelogram">
            <a:avLst>
              <a:gd name="adj" fmla="val 18161"/>
            </a:avLst>
          </a:prstGeom>
          <a:gradFill>
            <a:gsLst>
              <a:gs pos="0">
                <a:srgbClr val="4E1E65">
                  <a:alpha val="0"/>
                </a:srgbClr>
              </a:gs>
              <a:gs pos="14000">
                <a:srgbClr val="4E1E65">
                  <a:alpha val="0"/>
                </a:srgbClr>
              </a:gs>
              <a:gs pos="83000">
                <a:srgbClr val="4E1E65"/>
              </a:gs>
              <a:gs pos="100000">
                <a:srgbClr val="4E1E65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758" name="Google Shape;758;p18"/>
          <p:cNvSpPr txBox="1"/>
          <p:nvPr/>
        </p:nvSpPr>
        <p:spPr>
          <a:xfrm>
            <a:off x="1267697" y="3323546"/>
            <a:ext cx="16237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Консультант программы</a:t>
            </a:r>
            <a:endParaRPr sz="18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59" name="Google Shape;759;p18"/>
          <p:cNvSpPr txBox="1"/>
          <p:nvPr/>
        </p:nvSpPr>
        <p:spPr>
          <a:xfrm>
            <a:off x="3178337" y="3342270"/>
            <a:ext cx="16237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Подача заявления</a:t>
            </a:r>
            <a:endParaRPr sz="16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60" name="Google Shape;760;p18"/>
          <p:cNvSpPr txBox="1"/>
          <p:nvPr/>
        </p:nvSpPr>
        <p:spPr>
          <a:xfrm>
            <a:off x="6945848" y="3368658"/>
            <a:ext cx="18748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Адмиссионный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сбор</a:t>
            </a:r>
            <a:endParaRPr sz="16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61" name="Google Shape;761;p18"/>
          <p:cNvSpPr txBox="1"/>
          <p:nvPr/>
        </p:nvSpPr>
        <p:spPr>
          <a:xfrm>
            <a:off x="5095210" y="3348153"/>
            <a:ext cx="16237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Тест </a:t>
            </a:r>
            <a:r>
              <a:rPr lang="en-US" sz="16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TalentQ</a:t>
            </a:r>
            <a:endParaRPr sz="16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762" name="Google Shape;762;p18"/>
          <p:cNvGrpSpPr/>
          <p:nvPr/>
        </p:nvGrpSpPr>
        <p:grpSpPr>
          <a:xfrm>
            <a:off x="8352458" y="3079725"/>
            <a:ext cx="1012071" cy="1011624"/>
            <a:chOff x="8797113" y="3607029"/>
            <a:chExt cx="2358824" cy="2357782"/>
          </a:xfrm>
        </p:grpSpPr>
        <p:sp>
          <p:nvSpPr>
            <p:cNvPr id="763" name="Google Shape;763;p18"/>
            <p:cNvSpPr/>
            <p:nvPr/>
          </p:nvSpPr>
          <p:spPr>
            <a:xfrm>
              <a:off x="8940548" y="3607029"/>
              <a:ext cx="2215389" cy="2357782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 rot="5400000">
              <a:off x="8868309" y="3615247"/>
              <a:ext cx="2215389" cy="2357782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765" name="Google Shape;765;p18"/>
          <p:cNvSpPr/>
          <p:nvPr/>
        </p:nvSpPr>
        <p:spPr>
          <a:xfrm rot="-600000">
            <a:off x="4803229" y="-4560255"/>
            <a:ext cx="8048620" cy="4351709"/>
          </a:xfrm>
          <a:prstGeom prst="parallelogram">
            <a:avLst>
              <a:gd name="adj" fmla="val 185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6" name="Google Shape;766;p18"/>
          <p:cNvCxnSpPr/>
          <p:nvPr/>
        </p:nvCxnSpPr>
        <p:spPr>
          <a:xfrm rot="10800000">
            <a:off x="1520378" y="-1452395"/>
            <a:ext cx="3281701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7" name="Google Shape;767;p18"/>
          <p:cNvSpPr txBox="1"/>
          <p:nvPr/>
        </p:nvSpPr>
        <p:spPr>
          <a:xfrm>
            <a:off x="1533491" y="-1403754"/>
            <a:ext cx="39402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Как поступить</a:t>
            </a:r>
            <a:endParaRPr dirty="0"/>
          </a:p>
        </p:txBody>
      </p:sp>
      <p:grpSp>
        <p:nvGrpSpPr>
          <p:cNvPr id="768" name="Google Shape;768;p18"/>
          <p:cNvGrpSpPr/>
          <p:nvPr/>
        </p:nvGrpSpPr>
        <p:grpSpPr>
          <a:xfrm>
            <a:off x="1578895" y="2318576"/>
            <a:ext cx="1218243" cy="957465"/>
            <a:chOff x="1479494" y="2884050"/>
            <a:chExt cx="1218243" cy="957465"/>
          </a:xfrm>
        </p:grpSpPr>
        <p:sp>
          <p:nvSpPr>
            <p:cNvPr id="769" name="Google Shape;769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1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  <p:pic>
          <p:nvPicPr>
            <p:cNvPr id="772" name="Google Shape;77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2924" y="3095755"/>
              <a:ext cx="495615" cy="394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3" name="Google Shape;773;p18"/>
          <p:cNvGrpSpPr/>
          <p:nvPr/>
        </p:nvGrpSpPr>
        <p:grpSpPr>
          <a:xfrm>
            <a:off x="3441998" y="2314199"/>
            <a:ext cx="1218243" cy="957465"/>
            <a:chOff x="1479494" y="2884050"/>
            <a:chExt cx="1218243" cy="957465"/>
          </a:xfrm>
        </p:grpSpPr>
        <p:sp>
          <p:nvSpPr>
            <p:cNvPr id="774" name="Google Shape;774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2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pic>
        <p:nvPicPr>
          <p:cNvPr id="777" name="Google Shape;7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0120" y="2507466"/>
            <a:ext cx="428554" cy="4285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8" name="Google Shape;778;p18"/>
          <p:cNvCxnSpPr/>
          <p:nvPr/>
        </p:nvCxnSpPr>
        <p:spPr>
          <a:xfrm>
            <a:off x="2632428" y="3079921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grpSp>
        <p:nvGrpSpPr>
          <p:cNvPr id="779" name="Google Shape;779;p18"/>
          <p:cNvGrpSpPr/>
          <p:nvPr/>
        </p:nvGrpSpPr>
        <p:grpSpPr>
          <a:xfrm>
            <a:off x="5307283" y="2314483"/>
            <a:ext cx="1218243" cy="957465"/>
            <a:chOff x="1479494" y="2884050"/>
            <a:chExt cx="1218243" cy="957465"/>
          </a:xfrm>
        </p:grpSpPr>
        <p:sp>
          <p:nvSpPr>
            <p:cNvPr id="780" name="Google Shape;780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3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783" name="Google Shape;783;p18"/>
          <p:cNvCxnSpPr/>
          <p:nvPr/>
        </p:nvCxnSpPr>
        <p:spPr>
          <a:xfrm>
            <a:off x="4501811" y="3079921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pic>
        <p:nvPicPr>
          <p:cNvPr id="784" name="Google Shape;78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500" y="2472397"/>
            <a:ext cx="501798" cy="492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5" name="Google Shape;785;p18"/>
          <p:cNvGrpSpPr/>
          <p:nvPr/>
        </p:nvGrpSpPr>
        <p:grpSpPr>
          <a:xfrm>
            <a:off x="7181716" y="2314200"/>
            <a:ext cx="1218243" cy="957465"/>
            <a:chOff x="1479494" y="2884050"/>
            <a:chExt cx="1218243" cy="957465"/>
          </a:xfrm>
        </p:grpSpPr>
        <p:sp>
          <p:nvSpPr>
            <p:cNvPr id="786" name="Google Shape;786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4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789" name="Google Shape;789;p18"/>
          <p:cNvCxnSpPr/>
          <p:nvPr/>
        </p:nvCxnSpPr>
        <p:spPr>
          <a:xfrm>
            <a:off x="6349180" y="3079921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pic>
        <p:nvPicPr>
          <p:cNvPr id="790" name="Google Shape;79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9384" y="2486345"/>
            <a:ext cx="436880" cy="43688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8"/>
          <p:cNvSpPr txBox="1"/>
          <p:nvPr/>
        </p:nvSpPr>
        <p:spPr>
          <a:xfrm>
            <a:off x="1061066" y="5399358"/>
            <a:ext cx="196809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16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Тест на знание английского языка</a:t>
            </a:r>
            <a:endParaRPr sz="16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2" name="Google Shape;792;p18"/>
          <p:cNvSpPr txBox="1"/>
          <p:nvPr/>
        </p:nvSpPr>
        <p:spPr>
          <a:xfrm>
            <a:off x="3103749" y="5418082"/>
            <a:ext cx="16237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Ассессмент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3" name="Google Shape;793;p18"/>
          <p:cNvSpPr txBox="1"/>
          <p:nvPr/>
        </p:nvSpPr>
        <p:spPr>
          <a:xfrm>
            <a:off x="6871260" y="5444470"/>
            <a:ext cx="16237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Студент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</a:t>
            </a:r>
            <a:endParaRPr sz="18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4" name="Google Shape;794;p18"/>
          <p:cNvSpPr txBox="1"/>
          <p:nvPr/>
        </p:nvSpPr>
        <p:spPr>
          <a:xfrm>
            <a:off x="4802079" y="5423965"/>
            <a:ext cx="191874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Решение</a:t>
            </a:r>
            <a:endParaRPr sz="18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795" name="Google Shape;795;p18"/>
          <p:cNvGrpSpPr/>
          <p:nvPr/>
        </p:nvGrpSpPr>
        <p:grpSpPr>
          <a:xfrm>
            <a:off x="1504308" y="4394388"/>
            <a:ext cx="1218243" cy="957465"/>
            <a:chOff x="1479494" y="2884050"/>
            <a:chExt cx="1218243" cy="957465"/>
          </a:xfrm>
        </p:grpSpPr>
        <p:sp>
          <p:nvSpPr>
            <p:cNvPr id="796" name="Google Shape;796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5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799" name="Google Shape;799;p18"/>
          <p:cNvGrpSpPr/>
          <p:nvPr/>
        </p:nvGrpSpPr>
        <p:grpSpPr>
          <a:xfrm>
            <a:off x="3367410" y="4390011"/>
            <a:ext cx="1218243" cy="957465"/>
            <a:chOff x="1479494" y="2884050"/>
            <a:chExt cx="1218243" cy="957465"/>
          </a:xfrm>
        </p:grpSpPr>
        <p:sp>
          <p:nvSpPr>
            <p:cNvPr id="800" name="Google Shape;800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6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803" name="Google Shape;803;p18"/>
          <p:cNvCxnSpPr/>
          <p:nvPr/>
        </p:nvCxnSpPr>
        <p:spPr>
          <a:xfrm>
            <a:off x="2557840" y="5155733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grpSp>
        <p:nvGrpSpPr>
          <p:cNvPr id="804" name="Google Shape;804;p18"/>
          <p:cNvGrpSpPr/>
          <p:nvPr/>
        </p:nvGrpSpPr>
        <p:grpSpPr>
          <a:xfrm>
            <a:off x="5232696" y="4390295"/>
            <a:ext cx="1218243" cy="957465"/>
            <a:chOff x="1479494" y="2884050"/>
            <a:chExt cx="1218243" cy="957465"/>
          </a:xfrm>
        </p:grpSpPr>
        <p:sp>
          <p:nvSpPr>
            <p:cNvPr id="805" name="Google Shape;805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7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808" name="Google Shape;808;p18"/>
          <p:cNvCxnSpPr/>
          <p:nvPr/>
        </p:nvCxnSpPr>
        <p:spPr>
          <a:xfrm>
            <a:off x="4427223" y="5155733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grpSp>
        <p:nvGrpSpPr>
          <p:cNvPr id="809" name="Google Shape;809;p18"/>
          <p:cNvGrpSpPr/>
          <p:nvPr/>
        </p:nvGrpSpPr>
        <p:grpSpPr>
          <a:xfrm>
            <a:off x="7107127" y="4390012"/>
            <a:ext cx="1218243" cy="957465"/>
            <a:chOff x="1479494" y="2884050"/>
            <a:chExt cx="1218243" cy="957465"/>
          </a:xfrm>
        </p:grpSpPr>
        <p:sp>
          <p:nvSpPr>
            <p:cNvPr id="810" name="Google Shape;810;p18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8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8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813" name="Google Shape;813;p18"/>
          <p:cNvCxnSpPr/>
          <p:nvPr/>
        </p:nvCxnSpPr>
        <p:spPr>
          <a:xfrm>
            <a:off x="6274592" y="5155733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cxnSp>
        <p:nvCxnSpPr>
          <p:cNvPr id="814" name="Google Shape;814;p18"/>
          <p:cNvCxnSpPr/>
          <p:nvPr/>
        </p:nvCxnSpPr>
        <p:spPr>
          <a:xfrm>
            <a:off x="8243166" y="3079725"/>
            <a:ext cx="664775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cxnSp>
        <p:nvCxnSpPr>
          <p:cNvPr id="815" name="Google Shape;815;p18"/>
          <p:cNvCxnSpPr/>
          <p:nvPr/>
        </p:nvCxnSpPr>
        <p:spPr>
          <a:xfrm rot="10800000">
            <a:off x="2136155" y="4064328"/>
            <a:ext cx="672211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sm" len="sm"/>
            <a:tailEnd type="triangle" w="med" len="med"/>
          </a:ln>
        </p:spPr>
      </p:cxnSp>
      <p:sp>
        <p:nvSpPr>
          <p:cNvPr id="816" name="Google Shape;816;p18"/>
          <p:cNvSpPr/>
          <p:nvPr/>
        </p:nvSpPr>
        <p:spPr>
          <a:xfrm flipH="1">
            <a:off x="1670416" y="4064328"/>
            <a:ext cx="950529" cy="1011624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7" name="Google Shape;81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2079" y="4523453"/>
            <a:ext cx="584775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4910" y="4545245"/>
            <a:ext cx="446162" cy="44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7739" y="4524347"/>
            <a:ext cx="521410" cy="51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1843" y="4552732"/>
            <a:ext cx="639630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18"/>
          <p:cNvSpPr/>
          <p:nvPr/>
        </p:nvSpPr>
        <p:spPr>
          <a:xfrm rot="-600000">
            <a:off x="8766665" y="3967753"/>
            <a:ext cx="4774239" cy="3546584"/>
          </a:xfrm>
          <a:prstGeom prst="parallelogram">
            <a:avLst>
              <a:gd name="adj" fmla="val 185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18" descr="http://qrcoder.ru/code/?https%3A%2F%2Fwww.skolkovo.ru%2Fprogrammes%2Fskolkovo-mba%2Fmba-grants%2F%3Fbpmtrackid%3D7%26bpmreplica%3D0%23regnow&amp;6&amp;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44361" y="745948"/>
            <a:ext cx="1424410" cy="142441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8"/>
          <p:cNvSpPr txBox="1"/>
          <p:nvPr/>
        </p:nvSpPr>
        <p:spPr>
          <a:xfrm>
            <a:off x="7331764" y="900855"/>
            <a:ext cx="237986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Подать заявку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https://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www.skolkovo.ru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programmes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skolkovo-mba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mba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-how-to-apply/</a:t>
            </a:r>
            <a:endParaRPr sz="24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4" name="Google Shape;824;p18"/>
          <p:cNvSpPr txBox="1"/>
          <p:nvPr/>
        </p:nvSpPr>
        <p:spPr>
          <a:xfrm>
            <a:off x="9418734" y="4254414"/>
            <a:ext cx="2779362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BEE6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Старт программы</a:t>
            </a:r>
            <a:r>
              <a:rPr lang="en-US" sz="2400" b="1" i="0" u="none" strike="noStrike" cap="none" dirty="0">
                <a:solidFill>
                  <a:srgbClr val="BEE6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30 ноября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br>
              <a:rPr lang="en-US" sz="2400" b="1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</a:br>
            <a:r>
              <a:rPr lang="en-US" sz="2400" b="1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2022</a:t>
            </a:r>
            <a:r>
              <a:rPr lang="ru-RU" sz="2400" b="1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года</a:t>
            </a:r>
            <a:endParaRPr sz="2400" b="1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825" name="Google Shape;825;p18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826" name="Google Shape;826;p18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7" name="Google Shape;827;p18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8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17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2" name="Google Shape;241;p4">
            <a:extLst>
              <a:ext uri="{FF2B5EF4-FFF2-40B4-BE49-F238E27FC236}">
                <a16:creationId xmlns:a16="http://schemas.microsoft.com/office/drawing/2014/main" id="{EA07923B-2F38-77A6-3EE9-A755F7837BCB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240;p4">
            <a:extLst>
              <a:ext uri="{FF2B5EF4-FFF2-40B4-BE49-F238E27FC236}">
                <a16:creationId xmlns:a16="http://schemas.microsoft.com/office/drawing/2014/main" id="{799DED21-BC96-BD80-5D41-AEBA0D1346C8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Как поступить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422802472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7" name="Google Shape;987;p49"/>
          <p:cNvCxnSpPr/>
          <p:nvPr/>
        </p:nvCxnSpPr>
        <p:spPr>
          <a:xfrm rot="10800000">
            <a:off x="12536129" y="4574252"/>
            <a:ext cx="6538579" cy="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8" name="Google Shape;988;p49"/>
          <p:cNvSpPr/>
          <p:nvPr/>
        </p:nvSpPr>
        <p:spPr>
          <a:xfrm>
            <a:off x="0" y="-20384"/>
            <a:ext cx="12192000" cy="6878384"/>
          </a:xfrm>
          <a:prstGeom prst="rect">
            <a:avLst/>
          </a:prstGeom>
          <a:solidFill>
            <a:srgbClr val="632C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9" name="Google Shape;989;p49"/>
          <p:cNvSpPr txBox="1"/>
          <p:nvPr/>
        </p:nvSpPr>
        <p:spPr>
          <a:xfrm>
            <a:off x="1520372" y="-1518191"/>
            <a:ext cx="5402942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Ваши дальнейшие шаги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:</a:t>
            </a:r>
            <a:endParaRPr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990" name="Google Shape;990;p49"/>
          <p:cNvSpPr txBox="1"/>
          <p:nvPr/>
        </p:nvSpPr>
        <p:spPr>
          <a:xfrm>
            <a:off x="3001164" y="1824418"/>
            <a:ext cx="38068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Оставить заявку в личном кабинете</a:t>
            </a:r>
            <a:endParaRPr dirty="0"/>
          </a:p>
        </p:txBody>
      </p:sp>
      <p:pic>
        <p:nvPicPr>
          <p:cNvPr id="991" name="Google Shape;991;p49"/>
          <p:cNvPicPr preferRelativeResize="0"/>
          <p:nvPr/>
        </p:nvPicPr>
        <p:blipFill rotWithShape="1">
          <a:blip r:embed="rId3">
            <a:alphaModFix/>
          </a:blip>
          <a:srcRect l="20230" t="16330" b="4380"/>
          <a:stretch/>
        </p:blipFill>
        <p:spPr>
          <a:xfrm>
            <a:off x="7609940" y="-1052015"/>
            <a:ext cx="4703508" cy="7012515"/>
          </a:xfrm>
          <a:custGeom>
            <a:avLst/>
            <a:gdLst/>
            <a:ahLst/>
            <a:cxnLst/>
            <a:rect l="l" t="t" r="r" b="b"/>
            <a:pathLst>
              <a:path w="4703508" h="7012515" extrusionOk="0">
                <a:moveTo>
                  <a:pt x="4667866" y="0"/>
                </a:moveTo>
                <a:lnTo>
                  <a:pt x="4703508" y="6189444"/>
                </a:lnTo>
                <a:lnTo>
                  <a:pt x="35642" y="7012515"/>
                </a:lnTo>
                <a:lnTo>
                  <a:pt x="0" y="8230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92" name="Google Shape;992;p49"/>
          <p:cNvSpPr/>
          <p:nvPr/>
        </p:nvSpPr>
        <p:spPr>
          <a:xfrm rot="-600000">
            <a:off x="6607264" y="-638870"/>
            <a:ext cx="5972186" cy="271228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2"/>
              </a:gs>
              <a:gs pos="42000">
                <a:srgbClr val="0075BC">
                  <a:alpha val="12941"/>
                </a:srgbClr>
              </a:gs>
              <a:gs pos="100000">
                <a:srgbClr val="0075BC">
                  <a:alpha val="1294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49"/>
          <p:cNvSpPr/>
          <p:nvPr/>
        </p:nvSpPr>
        <p:spPr>
          <a:xfrm rot="-600000">
            <a:off x="9031216" y="4863178"/>
            <a:ext cx="4803234" cy="872025"/>
          </a:xfrm>
          <a:prstGeom prst="parallelogram">
            <a:avLst>
              <a:gd name="adj" fmla="val 17989"/>
            </a:avLst>
          </a:prstGeom>
          <a:gradFill>
            <a:gsLst>
              <a:gs pos="0">
                <a:schemeClr val="dk1"/>
              </a:gs>
              <a:gs pos="22000">
                <a:schemeClr val="dk1"/>
              </a:gs>
              <a:gs pos="70000">
                <a:schemeClr val="lt2"/>
              </a:gs>
              <a:gs pos="100000">
                <a:schemeClr val="lt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4" name="Google Shape;994;p49"/>
          <p:cNvCxnSpPr/>
          <p:nvPr/>
        </p:nvCxnSpPr>
        <p:spPr>
          <a:xfrm rot="10800000">
            <a:off x="1520372" y="-1602975"/>
            <a:ext cx="326117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5" name="Google Shape;995;p49"/>
          <p:cNvSpPr/>
          <p:nvPr/>
        </p:nvSpPr>
        <p:spPr>
          <a:xfrm rot="-5400000" flipH="1">
            <a:off x="-1797333" y="5396876"/>
            <a:ext cx="4289555" cy="695956"/>
          </a:xfrm>
          <a:prstGeom prst="parallelogram">
            <a:avLst>
              <a:gd name="adj" fmla="val 18615"/>
            </a:avLst>
          </a:prstGeom>
          <a:gradFill>
            <a:gsLst>
              <a:gs pos="0">
                <a:srgbClr val="0075BC">
                  <a:alpha val="40000"/>
                </a:srgbClr>
              </a:gs>
              <a:gs pos="100000">
                <a:srgbClr val="0075B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96" name="Google Shape;996;p49"/>
          <p:cNvGrpSpPr/>
          <p:nvPr/>
        </p:nvGrpSpPr>
        <p:grpSpPr>
          <a:xfrm>
            <a:off x="1520372" y="1820868"/>
            <a:ext cx="1218243" cy="957465"/>
            <a:chOff x="1479494" y="2884050"/>
            <a:chExt cx="1218243" cy="957465"/>
          </a:xfrm>
        </p:grpSpPr>
        <p:sp>
          <p:nvSpPr>
            <p:cNvPr id="997" name="Google Shape;997;p49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9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9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1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pic>
        <p:nvPicPr>
          <p:cNvPr id="1000" name="Google Shape;100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7964" y="2000634"/>
            <a:ext cx="428554" cy="428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49"/>
          <p:cNvSpPr txBox="1"/>
          <p:nvPr/>
        </p:nvSpPr>
        <p:spPr>
          <a:xfrm>
            <a:off x="3052081" y="3111470"/>
            <a:ext cx="38068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Пройти </a:t>
            </a:r>
            <a:r>
              <a:rPr lang="ru-RU" sz="20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ассессмент</a:t>
            </a: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5 или 11 августа</a:t>
            </a:r>
            <a:endParaRPr dirty="0"/>
          </a:p>
        </p:txBody>
      </p:sp>
      <p:grpSp>
        <p:nvGrpSpPr>
          <p:cNvPr id="1002" name="Google Shape;1002;p49"/>
          <p:cNvGrpSpPr/>
          <p:nvPr/>
        </p:nvGrpSpPr>
        <p:grpSpPr>
          <a:xfrm>
            <a:off x="1542412" y="2980900"/>
            <a:ext cx="1218243" cy="957465"/>
            <a:chOff x="1479494" y="2884050"/>
            <a:chExt cx="1218243" cy="957465"/>
          </a:xfrm>
        </p:grpSpPr>
        <p:sp>
          <p:nvSpPr>
            <p:cNvPr id="1003" name="Google Shape;1003;p49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9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9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2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pic>
        <p:nvPicPr>
          <p:cNvPr id="1006" name="Google Shape;100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9160" y="3182366"/>
            <a:ext cx="446162" cy="449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49"/>
          <p:cNvSpPr txBox="1"/>
          <p:nvPr/>
        </p:nvSpPr>
        <p:spPr>
          <a:xfrm>
            <a:off x="3023204" y="4325157"/>
            <a:ext cx="41306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Написать эссе, отправить документы, сдать тесты</a:t>
            </a:r>
            <a:endParaRPr sz="20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08" name="Google Shape;1008;p49"/>
          <p:cNvGrpSpPr/>
          <p:nvPr/>
        </p:nvGrpSpPr>
        <p:grpSpPr>
          <a:xfrm>
            <a:off x="1542412" y="4306610"/>
            <a:ext cx="1218243" cy="957465"/>
            <a:chOff x="1479494" y="2884050"/>
            <a:chExt cx="1218243" cy="957465"/>
          </a:xfrm>
        </p:grpSpPr>
        <p:sp>
          <p:nvSpPr>
            <p:cNvPr id="1009" name="Google Shape;1009;p49"/>
            <p:cNvSpPr/>
            <p:nvPr/>
          </p:nvSpPr>
          <p:spPr>
            <a:xfrm rot="5400000" flipH="1">
              <a:off x="1766645" y="2753692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9"/>
            <p:cNvSpPr/>
            <p:nvPr/>
          </p:nvSpPr>
          <p:spPr>
            <a:xfrm rot="5400000" flipH="1">
              <a:off x="1609852" y="2910424"/>
              <a:ext cx="800733" cy="1061450"/>
            </a:xfrm>
            <a:prstGeom prst="parallelogram">
              <a:avLst>
                <a:gd name="adj" fmla="val 2351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9"/>
            <p:cNvSpPr txBox="1"/>
            <p:nvPr/>
          </p:nvSpPr>
          <p:spPr>
            <a:xfrm>
              <a:off x="1491492" y="3276739"/>
              <a:ext cx="3079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3</a:t>
              </a:r>
              <a:endParaRPr sz="2000" b="0" i="0" u="none" strike="noStrike" cap="non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</p:grpSp>
      <p:pic>
        <p:nvPicPr>
          <p:cNvPr id="1012" name="Google Shape;1012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1342" y="4462923"/>
            <a:ext cx="501798" cy="49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49"/>
          <p:cNvSpPr/>
          <p:nvPr/>
        </p:nvSpPr>
        <p:spPr>
          <a:xfrm>
            <a:off x="1" y="5544134"/>
            <a:ext cx="6261099" cy="131386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49"/>
          <p:cNvSpPr txBox="1"/>
          <p:nvPr/>
        </p:nvSpPr>
        <p:spPr>
          <a:xfrm>
            <a:off x="2390425" y="5814870"/>
            <a:ext cx="41129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6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 среднем процедура поступления занимает до 1 недели</a:t>
            </a:r>
            <a:endParaRPr sz="16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15" name="Google Shape;1015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0883" y="5835560"/>
            <a:ext cx="616861" cy="53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49"/>
          <p:cNvSpPr/>
          <p:nvPr/>
        </p:nvSpPr>
        <p:spPr>
          <a:xfrm rot="-600000">
            <a:off x="8766665" y="-2626524"/>
            <a:ext cx="4774239" cy="3546584"/>
          </a:xfrm>
          <a:prstGeom prst="parallelogram">
            <a:avLst>
              <a:gd name="adj" fmla="val 1855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7" name="Google Shape;1017;p49" descr="http://qrcoder.ru/code/?https%3A%2F%2Fwww.skolkovo.ru%2Fprogrammes%2Fskolkovo-mba%2Fmba-grants&amp;6&amp;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1822" y="3386533"/>
            <a:ext cx="2809173" cy="2809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8" name="Google Shape;1018;p49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1019" name="Google Shape;1019;p49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20" name="Google Shape;1020;p49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1" name="Google Shape;1021;p49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9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 smtClean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18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2" name="Google Shape;241;p4">
            <a:extLst>
              <a:ext uri="{FF2B5EF4-FFF2-40B4-BE49-F238E27FC236}">
                <a16:creationId xmlns:a16="http://schemas.microsoft.com/office/drawing/2014/main" id="{99E6A138-A9EA-15ED-36CE-05E940DDE0BC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240;p4">
            <a:extLst>
              <a:ext uri="{FF2B5EF4-FFF2-40B4-BE49-F238E27FC236}">
                <a16:creationId xmlns:a16="http://schemas.microsoft.com/office/drawing/2014/main" id="{1728464E-2E72-357C-A8A6-9CE589255879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Ваши дальнейшие шаги:</a:t>
            </a:r>
          </a:p>
        </p:txBody>
      </p:sp>
    </p:spTree>
    <p:extLst>
      <p:ext uri="{BB962C8B-B14F-4D97-AF65-F5344CB8AC3E}">
        <p14:creationId xmlns:p14="http://schemas.microsoft.com/office/powerpoint/2010/main" val="1892259020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9"/>
          <p:cNvSpPr/>
          <p:nvPr/>
        </p:nvSpPr>
        <p:spPr>
          <a:xfrm>
            <a:off x="0" y="-22161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6" name="Google Shape;876;p19"/>
          <p:cNvSpPr/>
          <p:nvPr/>
        </p:nvSpPr>
        <p:spPr>
          <a:xfrm rot="-600000">
            <a:off x="9149313" y="4118417"/>
            <a:ext cx="5531955" cy="3735861"/>
          </a:xfrm>
          <a:prstGeom prst="parallelogram">
            <a:avLst>
              <a:gd name="adj" fmla="val 17989"/>
            </a:avLst>
          </a:prstGeom>
          <a:solidFill>
            <a:srgbClr val="8E64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877" name="Google Shape;877;p19"/>
          <p:cNvSpPr txBox="1"/>
          <p:nvPr/>
        </p:nvSpPr>
        <p:spPr>
          <a:xfrm>
            <a:off x="9609651" y="4649191"/>
            <a:ext cx="38883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mba@skolkovo.ru</a:t>
            </a:r>
            <a:endParaRPr sz="2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+7 499 653 99 03</a:t>
            </a:r>
            <a:endParaRPr sz="2000" b="0" i="0" u="none" strike="noStrike" cap="none" dirty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886" name="Google Shape;886;p19"/>
          <p:cNvGrpSpPr/>
          <p:nvPr/>
        </p:nvGrpSpPr>
        <p:grpSpPr>
          <a:xfrm>
            <a:off x="3355703" y="1401785"/>
            <a:ext cx="2071018" cy="1745404"/>
            <a:chOff x="3355703" y="1616446"/>
            <a:chExt cx="2071018" cy="1745404"/>
          </a:xfrm>
        </p:grpSpPr>
        <p:pic>
          <p:nvPicPr>
            <p:cNvPr id="887" name="Google Shape;887;p19"/>
            <p:cNvPicPr preferRelativeResize="0"/>
            <p:nvPr/>
          </p:nvPicPr>
          <p:blipFill rotWithShape="1">
            <a:blip r:embed="rId3">
              <a:alphaModFix/>
            </a:blip>
            <a:srcRect l="12962" t="21256" r="23561" b="36677"/>
            <a:stretch/>
          </p:blipFill>
          <p:spPr>
            <a:xfrm>
              <a:off x="3737075" y="1780721"/>
              <a:ext cx="1358854" cy="1399462"/>
            </a:xfrm>
            <a:custGeom>
              <a:avLst/>
              <a:gdLst/>
              <a:ahLst/>
              <a:cxnLst/>
              <a:rect l="l" t="t" r="r" b="b"/>
              <a:pathLst>
                <a:path w="1358854" h="1399462" extrusionOk="0">
                  <a:moveTo>
                    <a:pt x="1358854" y="0"/>
                  </a:moveTo>
                  <a:lnTo>
                    <a:pt x="1354847" y="1160566"/>
                  </a:lnTo>
                  <a:lnTo>
                    <a:pt x="0" y="1399462"/>
                  </a:lnTo>
                  <a:lnTo>
                    <a:pt x="4008" y="238895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888" name="Google Shape;888;p19"/>
            <p:cNvGrpSpPr/>
            <p:nvPr/>
          </p:nvGrpSpPr>
          <p:grpSpPr>
            <a:xfrm>
              <a:off x="3355703" y="1616446"/>
              <a:ext cx="2071018" cy="1745404"/>
              <a:chOff x="1435378" y="1343030"/>
              <a:chExt cx="2071018" cy="1745404"/>
            </a:xfrm>
          </p:grpSpPr>
          <p:sp>
            <p:nvSpPr>
              <p:cNvPr id="889" name="Google Shape;889;p19"/>
              <p:cNvSpPr/>
              <p:nvPr/>
            </p:nvSpPr>
            <p:spPr>
              <a:xfrm rot="-600000">
                <a:off x="1835207" y="2658579"/>
                <a:ext cx="1658782" cy="288020"/>
              </a:xfrm>
              <a:prstGeom prst="parallelogram">
                <a:avLst>
                  <a:gd name="adj" fmla="val 17921"/>
                </a:avLst>
              </a:prstGeom>
              <a:gradFill>
                <a:gsLst>
                  <a:gs pos="0">
                    <a:srgbClr val="0075BC">
                      <a:alpha val="0"/>
                    </a:srgbClr>
                  </a:gs>
                  <a:gs pos="18000">
                    <a:srgbClr val="0075BC">
                      <a:alpha val="0"/>
                    </a:srgbClr>
                  </a:gs>
                  <a:gs pos="90000">
                    <a:srgbClr val="0075BC">
                      <a:alpha val="74509"/>
                    </a:srgbClr>
                  </a:gs>
                  <a:gs pos="100000">
                    <a:srgbClr val="0075BC">
                      <a:alpha val="74509"/>
                    </a:srgbClr>
                  </a:gs>
                </a:gsLst>
                <a:lin ang="120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 rot="-600000">
                <a:off x="1541348" y="1464953"/>
                <a:ext cx="1522693" cy="1353732"/>
              </a:xfrm>
              <a:prstGeom prst="parallelogram">
                <a:avLst>
                  <a:gd name="adj" fmla="val 17609"/>
                </a:avLst>
              </a:prstGeom>
              <a:gradFill>
                <a:gsLst>
                  <a:gs pos="0">
                    <a:srgbClr val="9066A4">
                      <a:alpha val="0"/>
                    </a:srgbClr>
                  </a:gs>
                  <a:gs pos="31000">
                    <a:srgbClr val="9066A4">
                      <a:alpha val="0"/>
                    </a:srgbClr>
                  </a:gs>
                  <a:gs pos="77000">
                    <a:schemeClr val="dk2"/>
                  </a:gs>
                  <a:gs pos="100000">
                    <a:schemeClr val="dk2"/>
                  </a:gs>
                </a:gsLst>
                <a:lin ang="11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endParaRPr>
              </a:p>
            </p:txBody>
          </p:sp>
        </p:grpSp>
      </p:grpSp>
      <p:sp>
        <p:nvSpPr>
          <p:cNvPr id="891" name="Google Shape;891;p19"/>
          <p:cNvSpPr txBox="1"/>
          <p:nvPr/>
        </p:nvSpPr>
        <p:spPr>
          <a:xfrm>
            <a:off x="3532161" y="3094797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Татьяна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Яськова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92" name="Google Shape;892;p19"/>
          <p:cNvGrpSpPr/>
          <p:nvPr/>
        </p:nvGrpSpPr>
        <p:grpSpPr>
          <a:xfrm>
            <a:off x="5491687" y="1401785"/>
            <a:ext cx="2071018" cy="1745404"/>
            <a:chOff x="5491687" y="1616446"/>
            <a:chExt cx="2071018" cy="1745404"/>
          </a:xfrm>
        </p:grpSpPr>
        <p:pic>
          <p:nvPicPr>
            <p:cNvPr id="893" name="Google Shape;893;p19"/>
            <p:cNvPicPr preferRelativeResize="0"/>
            <p:nvPr/>
          </p:nvPicPr>
          <p:blipFill rotWithShape="1">
            <a:blip r:embed="rId4">
              <a:alphaModFix/>
            </a:blip>
            <a:srcRect l="2295" t="6238" r="6996" b="31525"/>
            <a:stretch/>
          </p:blipFill>
          <p:spPr>
            <a:xfrm>
              <a:off x="5866709" y="1787071"/>
              <a:ext cx="1358854" cy="1399462"/>
            </a:xfrm>
            <a:custGeom>
              <a:avLst/>
              <a:gdLst/>
              <a:ahLst/>
              <a:cxnLst/>
              <a:rect l="l" t="t" r="r" b="b"/>
              <a:pathLst>
                <a:path w="1358854" h="1399462" extrusionOk="0">
                  <a:moveTo>
                    <a:pt x="1358854" y="0"/>
                  </a:moveTo>
                  <a:lnTo>
                    <a:pt x="1354847" y="1160566"/>
                  </a:lnTo>
                  <a:lnTo>
                    <a:pt x="0" y="1399462"/>
                  </a:lnTo>
                  <a:lnTo>
                    <a:pt x="4008" y="238895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894" name="Google Shape;894;p19"/>
            <p:cNvGrpSpPr/>
            <p:nvPr/>
          </p:nvGrpSpPr>
          <p:grpSpPr>
            <a:xfrm>
              <a:off x="5491687" y="1616446"/>
              <a:ext cx="2071018" cy="1745404"/>
              <a:chOff x="1435378" y="1343030"/>
              <a:chExt cx="2071018" cy="1745404"/>
            </a:xfrm>
          </p:grpSpPr>
          <p:sp>
            <p:nvSpPr>
              <p:cNvPr id="895" name="Google Shape;895;p19"/>
              <p:cNvSpPr/>
              <p:nvPr/>
            </p:nvSpPr>
            <p:spPr>
              <a:xfrm rot="-600000">
                <a:off x="1835207" y="2658579"/>
                <a:ext cx="1658782" cy="288020"/>
              </a:xfrm>
              <a:prstGeom prst="parallelogram">
                <a:avLst>
                  <a:gd name="adj" fmla="val 17921"/>
                </a:avLst>
              </a:prstGeom>
              <a:gradFill>
                <a:gsLst>
                  <a:gs pos="0">
                    <a:srgbClr val="0075BC">
                      <a:alpha val="0"/>
                    </a:srgbClr>
                  </a:gs>
                  <a:gs pos="18000">
                    <a:srgbClr val="0075BC">
                      <a:alpha val="0"/>
                    </a:srgbClr>
                  </a:gs>
                  <a:gs pos="90000">
                    <a:srgbClr val="0075BC">
                      <a:alpha val="74509"/>
                    </a:srgbClr>
                  </a:gs>
                  <a:gs pos="100000">
                    <a:srgbClr val="0075BC">
                      <a:alpha val="74509"/>
                    </a:srgbClr>
                  </a:gs>
                </a:gsLst>
                <a:lin ang="120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 rot="-600000">
                <a:off x="1541348" y="1464953"/>
                <a:ext cx="1522693" cy="1353732"/>
              </a:xfrm>
              <a:prstGeom prst="parallelogram">
                <a:avLst>
                  <a:gd name="adj" fmla="val 17609"/>
                </a:avLst>
              </a:prstGeom>
              <a:gradFill>
                <a:gsLst>
                  <a:gs pos="0">
                    <a:srgbClr val="9066A4">
                      <a:alpha val="0"/>
                    </a:srgbClr>
                  </a:gs>
                  <a:gs pos="31000">
                    <a:srgbClr val="9066A4">
                      <a:alpha val="0"/>
                    </a:srgbClr>
                  </a:gs>
                  <a:gs pos="77000">
                    <a:schemeClr val="dk2"/>
                  </a:gs>
                  <a:gs pos="100000">
                    <a:schemeClr val="dk2"/>
                  </a:gs>
                </a:gsLst>
                <a:lin ang="11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endParaRPr>
              </a:p>
            </p:txBody>
          </p:sp>
        </p:grpSp>
      </p:grpSp>
      <p:sp>
        <p:nvSpPr>
          <p:cNvPr id="897" name="Google Shape;897;p19"/>
          <p:cNvSpPr txBox="1"/>
          <p:nvPr/>
        </p:nvSpPr>
        <p:spPr>
          <a:xfrm>
            <a:off x="5668145" y="3094797"/>
            <a:ext cx="1636615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Дарья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Ежова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98" name="Google Shape;898;p19"/>
          <p:cNvGrpSpPr/>
          <p:nvPr/>
        </p:nvGrpSpPr>
        <p:grpSpPr>
          <a:xfrm>
            <a:off x="7639573" y="1263244"/>
            <a:ext cx="2071018" cy="1745404"/>
            <a:chOff x="7639573" y="1528507"/>
            <a:chExt cx="2071018" cy="1745404"/>
          </a:xfrm>
        </p:grpSpPr>
        <p:pic>
          <p:nvPicPr>
            <p:cNvPr id="899" name="Google Shape;899;p19" descr="Рисунок 3"/>
            <p:cNvPicPr preferRelativeResize="0"/>
            <p:nvPr/>
          </p:nvPicPr>
          <p:blipFill rotWithShape="1">
            <a:blip r:embed="rId5">
              <a:alphaModFix/>
            </a:blip>
            <a:srcRect l="5416" t="1584" r="1783" b="37646"/>
            <a:stretch/>
          </p:blipFill>
          <p:spPr>
            <a:xfrm>
              <a:off x="8003109" y="1713924"/>
              <a:ext cx="1358854" cy="1399462"/>
            </a:xfrm>
            <a:custGeom>
              <a:avLst/>
              <a:gdLst/>
              <a:ahLst/>
              <a:cxnLst/>
              <a:rect l="l" t="t" r="r" b="b"/>
              <a:pathLst>
                <a:path w="1358854" h="1399462" extrusionOk="0">
                  <a:moveTo>
                    <a:pt x="1358854" y="0"/>
                  </a:moveTo>
                  <a:lnTo>
                    <a:pt x="1354847" y="1160566"/>
                  </a:lnTo>
                  <a:lnTo>
                    <a:pt x="0" y="1399462"/>
                  </a:lnTo>
                  <a:lnTo>
                    <a:pt x="4008" y="238895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900" name="Google Shape;900;p19"/>
            <p:cNvGrpSpPr/>
            <p:nvPr/>
          </p:nvGrpSpPr>
          <p:grpSpPr>
            <a:xfrm>
              <a:off x="7639573" y="1528507"/>
              <a:ext cx="2071018" cy="1745404"/>
              <a:chOff x="1435378" y="1343030"/>
              <a:chExt cx="2071018" cy="1745404"/>
            </a:xfrm>
          </p:grpSpPr>
          <p:sp>
            <p:nvSpPr>
              <p:cNvPr id="901" name="Google Shape;901;p19"/>
              <p:cNvSpPr/>
              <p:nvPr/>
            </p:nvSpPr>
            <p:spPr>
              <a:xfrm rot="-600000">
                <a:off x="1835207" y="2658579"/>
                <a:ext cx="1658782" cy="288020"/>
              </a:xfrm>
              <a:prstGeom prst="parallelogram">
                <a:avLst>
                  <a:gd name="adj" fmla="val 17921"/>
                </a:avLst>
              </a:prstGeom>
              <a:gradFill>
                <a:gsLst>
                  <a:gs pos="0">
                    <a:srgbClr val="0075BC">
                      <a:alpha val="0"/>
                    </a:srgbClr>
                  </a:gs>
                  <a:gs pos="18000">
                    <a:srgbClr val="0075BC">
                      <a:alpha val="0"/>
                    </a:srgbClr>
                  </a:gs>
                  <a:gs pos="90000">
                    <a:srgbClr val="0075BC">
                      <a:alpha val="74509"/>
                    </a:srgbClr>
                  </a:gs>
                  <a:gs pos="100000">
                    <a:srgbClr val="0075BC">
                      <a:alpha val="74509"/>
                    </a:srgbClr>
                  </a:gs>
                </a:gsLst>
                <a:lin ang="120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 rot="-600000">
                <a:off x="1541348" y="1464953"/>
                <a:ext cx="1522693" cy="1353732"/>
              </a:xfrm>
              <a:prstGeom prst="parallelogram">
                <a:avLst>
                  <a:gd name="adj" fmla="val 17609"/>
                </a:avLst>
              </a:prstGeom>
              <a:gradFill>
                <a:gsLst>
                  <a:gs pos="0">
                    <a:srgbClr val="9066A4">
                      <a:alpha val="0"/>
                    </a:srgbClr>
                  </a:gs>
                  <a:gs pos="31000">
                    <a:srgbClr val="9066A4">
                      <a:alpha val="0"/>
                    </a:srgbClr>
                  </a:gs>
                  <a:gs pos="77000">
                    <a:schemeClr val="dk2"/>
                  </a:gs>
                  <a:gs pos="100000">
                    <a:schemeClr val="dk2"/>
                  </a:gs>
                </a:gsLst>
                <a:lin ang="11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endParaRPr>
              </a:p>
            </p:txBody>
          </p:sp>
        </p:grpSp>
      </p:grpSp>
      <p:sp>
        <p:nvSpPr>
          <p:cNvPr id="903" name="Google Shape;903;p19"/>
          <p:cNvSpPr txBox="1"/>
          <p:nvPr/>
        </p:nvSpPr>
        <p:spPr>
          <a:xfrm>
            <a:off x="7796309" y="3094797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Левон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8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Кафафов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4" name="Google Shape;904;p19"/>
          <p:cNvSpPr txBox="1"/>
          <p:nvPr/>
        </p:nvSpPr>
        <p:spPr>
          <a:xfrm>
            <a:off x="1356556" y="3147189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Мария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Прудникова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5" name="Google Shape;905;p19"/>
          <p:cNvSpPr txBox="1"/>
          <p:nvPr/>
        </p:nvSpPr>
        <p:spPr>
          <a:xfrm>
            <a:off x="3532161" y="5603762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Бахтияр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Ибраимов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6" name="Google Shape;906;p19"/>
          <p:cNvSpPr txBox="1"/>
          <p:nvPr/>
        </p:nvSpPr>
        <p:spPr>
          <a:xfrm>
            <a:off x="5668145" y="5603762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Тимур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Г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усейнов</a:t>
            </a:r>
            <a:endParaRPr dirty="0"/>
          </a:p>
        </p:txBody>
      </p:sp>
      <p:pic>
        <p:nvPicPr>
          <p:cNvPr id="907" name="Google Shape;907;p19"/>
          <p:cNvPicPr preferRelativeResize="0"/>
          <p:nvPr/>
        </p:nvPicPr>
        <p:blipFill rotWithShape="1">
          <a:blip r:embed="rId6">
            <a:alphaModFix/>
          </a:blip>
          <a:srcRect l="1484" t="7684" r="1664" b="25861"/>
          <a:stretch/>
        </p:blipFill>
        <p:spPr>
          <a:xfrm>
            <a:off x="3791465" y="4071245"/>
            <a:ext cx="1358854" cy="1399462"/>
          </a:xfrm>
          <a:custGeom>
            <a:avLst/>
            <a:gdLst/>
            <a:ahLst/>
            <a:cxnLst/>
            <a:rect l="l" t="t" r="r" b="b"/>
            <a:pathLst>
              <a:path w="1358854" h="1399462" extrusionOk="0">
                <a:moveTo>
                  <a:pt x="1358854" y="0"/>
                </a:moveTo>
                <a:lnTo>
                  <a:pt x="1354846" y="1160566"/>
                </a:lnTo>
                <a:lnTo>
                  <a:pt x="0" y="1399462"/>
                </a:lnTo>
                <a:lnTo>
                  <a:pt x="4008" y="23889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08" name="Google Shape;908;p19"/>
          <p:cNvPicPr preferRelativeResize="0"/>
          <p:nvPr/>
        </p:nvPicPr>
        <p:blipFill rotWithShape="1">
          <a:blip r:embed="rId7">
            <a:alphaModFix/>
          </a:blip>
          <a:srcRect l="2113" t="5990" r="7283" b="5012"/>
          <a:stretch/>
        </p:blipFill>
        <p:spPr>
          <a:xfrm>
            <a:off x="1524611" y="1553352"/>
            <a:ext cx="1358854" cy="1399462"/>
          </a:xfrm>
          <a:custGeom>
            <a:avLst/>
            <a:gdLst/>
            <a:ahLst/>
            <a:cxnLst/>
            <a:rect l="l" t="t" r="r" b="b"/>
            <a:pathLst>
              <a:path w="1358854" h="1399462" extrusionOk="0">
                <a:moveTo>
                  <a:pt x="1358854" y="0"/>
                </a:moveTo>
                <a:lnTo>
                  <a:pt x="1354846" y="1160566"/>
                </a:lnTo>
                <a:lnTo>
                  <a:pt x="0" y="1399462"/>
                </a:lnTo>
                <a:lnTo>
                  <a:pt x="4008" y="23889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09" name="Google Shape;909;p19"/>
          <p:cNvPicPr preferRelativeResize="0"/>
          <p:nvPr/>
        </p:nvPicPr>
        <p:blipFill rotWithShape="1">
          <a:blip r:embed="rId8">
            <a:alphaModFix/>
          </a:blip>
          <a:srcRect l="1960" t="18437" r="17426" b="26268"/>
          <a:stretch/>
        </p:blipFill>
        <p:spPr>
          <a:xfrm>
            <a:off x="5922527" y="4062325"/>
            <a:ext cx="1358854" cy="1399462"/>
          </a:xfrm>
          <a:custGeom>
            <a:avLst/>
            <a:gdLst/>
            <a:ahLst/>
            <a:cxnLst/>
            <a:rect l="l" t="t" r="r" b="b"/>
            <a:pathLst>
              <a:path w="1358854" h="1399462" extrusionOk="0">
                <a:moveTo>
                  <a:pt x="1358854" y="0"/>
                </a:moveTo>
                <a:lnTo>
                  <a:pt x="1354846" y="1160566"/>
                </a:lnTo>
                <a:lnTo>
                  <a:pt x="0" y="1399462"/>
                </a:lnTo>
                <a:lnTo>
                  <a:pt x="4008" y="23889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10" name="Google Shape;910;p19"/>
          <p:cNvGrpSpPr/>
          <p:nvPr/>
        </p:nvGrpSpPr>
        <p:grpSpPr>
          <a:xfrm>
            <a:off x="1136795" y="1504573"/>
            <a:ext cx="2071018" cy="1745404"/>
            <a:chOff x="1435378" y="1343030"/>
            <a:chExt cx="2071018" cy="1745404"/>
          </a:xfrm>
        </p:grpSpPr>
        <p:sp>
          <p:nvSpPr>
            <p:cNvPr id="911" name="Google Shape;911;p19"/>
            <p:cNvSpPr/>
            <p:nvPr/>
          </p:nvSpPr>
          <p:spPr>
            <a:xfrm rot="-600000">
              <a:off x="1835207" y="2658579"/>
              <a:ext cx="1658782" cy="288020"/>
            </a:xfrm>
            <a:prstGeom prst="parallelogram">
              <a:avLst>
                <a:gd name="adj" fmla="val 17921"/>
              </a:avLst>
            </a:prstGeom>
            <a:gradFill>
              <a:gsLst>
                <a:gs pos="0">
                  <a:srgbClr val="0075BC">
                    <a:alpha val="0"/>
                  </a:srgbClr>
                </a:gs>
                <a:gs pos="18000">
                  <a:srgbClr val="0075BC">
                    <a:alpha val="0"/>
                  </a:srgbClr>
                </a:gs>
                <a:gs pos="90000">
                  <a:srgbClr val="0075BC">
                    <a:alpha val="74509"/>
                  </a:srgbClr>
                </a:gs>
                <a:gs pos="100000">
                  <a:srgbClr val="0075BC">
                    <a:alpha val="74509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2" name="Google Shape;912;p19"/>
            <p:cNvSpPr/>
            <p:nvPr/>
          </p:nvSpPr>
          <p:spPr>
            <a:xfrm rot="-600000">
              <a:off x="1541348" y="1464953"/>
              <a:ext cx="1522693" cy="1353732"/>
            </a:xfrm>
            <a:prstGeom prst="parallelogram">
              <a:avLst>
                <a:gd name="adj" fmla="val 17609"/>
              </a:avLst>
            </a:prstGeom>
            <a:gradFill>
              <a:gsLst>
                <a:gs pos="0">
                  <a:srgbClr val="9066A4">
                    <a:alpha val="0"/>
                  </a:srgbClr>
                </a:gs>
                <a:gs pos="31000">
                  <a:srgbClr val="9066A4">
                    <a:alpha val="0"/>
                  </a:srgbClr>
                </a:gs>
                <a:gs pos="77000">
                  <a:schemeClr val="dk2"/>
                </a:gs>
                <a:gs pos="100000">
                  <a:schemeClr val="dk2"/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913" name="Google Shape;913;p19"/>
          <p:cNvGrpSpPr/>
          <p:nvPr/>
        </p:nvGrpSpPr>
        <p:grpSpPr>
          <a:xfrm>
            <a:off x="3355703" y="3910750"/>
            <a:ext cx="2071018" cy="1745404"/>
            <a:chOff x="1435378" y="1343030"/>
            <a:chExt cx="2071018" cy="1745404"/>
          </a:xfrm>
        </p:grpSpPr>
        <p:sp>
          <p:nvSpPr>
            <p:cNvPr id="914" name="Google Shape;914;p19"/>
            <p:cNvSpPr/>
            <p:nvPr/>
          </p:nvSpPr>
          <p:spPr>
            <a:xfrm rot="-600000">
              <a:off x="1835207" y="2658579"/>
              <a:ext cx="1658782" cy="288020"/>
            </a:xfrm>
            <a:prstGeom prst="parallelogram">
              <a:avLst>
                <a:gd name="adj" fmla="val 17921"/>
              </a:avLst>
            </a:prstGeom>
            <a:gradFill>
              <a:gsLst>
                <a:gs pos="0">
                  <a:srgbClr val="0075BC">
                    <a:alpha val="0"/>
                  </a:srgbClr>
                </a:gs>
                <a:gs pos="18000">
                  <a:srgbClr val="0075BC">
                    <a:alpha val="0"/>
                  </a:srgbClr>
                </a:gs>
                <a:gs pos="90000">
                  <a:srgbClr val="0075BC">
                    <a:alpha val="74509"/>
                  </a:srgbClr>
                </a:gs>
                <a:gs pos="100000">
                  <a:srgbClr val="0075BC">
                    <a:alpha val="74509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5" name="Google Shape;915;p19"/>
            <p:cNvSpPr/>
            <p:nvPr/>
          </p:nvSpPr>
          <p:spPr>
            <a:xfrm rot="-600000">
              <a:off x="1541348" y="1464953"/>
              <a:ext cx="1522693" cy="1353732"/>
            </a:xfrm>
            <a:prstGeom prst="parallelogram">
              <a:avLst>
                <a:gd name="adj" fmla="val 17609"/>
              </a:avLst>
            </a:prstGeom>
            <a:gradFill>
              <a:gsLst>
                <a:gs pos="0">
                  <a:srgbClr val="9066A4">
                    <a:alpha val="0"/>
                  </a:srgbClr>
                </a:gs>
                <a:gs pos="31000">
                  <a:srgbClr val="9066A4">
                    <a:alpha val="0"/>
                  </a:srgbClr>
                </a:gs>
                <a:gs pos="77000">
                  <a:schemeClr val="dk2"/>
                </a:gs>
                <a:gs pos="100000">
                  <a:schemeClr val="dk2"/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916" name="Google Shape;916;p19"/>
          <p:cNvGrpSpPr/>
          <p:nvPr/>
        </p:nvGrpSpPr>
        <p:grpSpPr>
          <a:xfrm>
            <a:off x="5491687" y="3910750"/>
            <a:ext cx="2071018" cy="1745404"/>
            <a:chOff x="1435378" y="1343030"/>
            <a:chExt cx="2071018" cy="1745404"/>
          </a:xfrm>
        </p:grpSpPr>
        <p:sp>
          <p:nvSpPr>
            <p:cNvPr id="917" name="Google Shape;917;p19"/>
            <p:cNvSpPr/>
            <p:nvPr/>
          </p:nvSpPr>
          <p:spPr>
            <a:xfrm rot="-600000">
              <a:off x="1835207" y="2658579"/>
              <a:ext cx="1658782" cy="288020"/>
            </a:xfrm>
            <a:prstGeom prst="parallelogram">
              <a:avLst>
                <a:gd name="adj" fmla="val 17921"/>
              </a:avLst>
            </a:prstGeom>
            <a:gradFill>
              <a:gsLst>
                <a:gs pos="0">
                  <a:srgbClr val="0075BC">
                    <a:alpha val="0"/>
                  </a:srgbClr>
                </a:gs>
                <a:gs pos="18000">
                  <a:srgbClr val="0075BC">
                    <a:alpha val="0"/>
                  </a:srgbClr>
                </a:gs>
                <a:gs pos="90000">
                  <a:srgbClr val="0075BC">
                    <a:alpha val="74509"/>
                  </a:srgbClr>
                </a:gs>
                <a:gs pos="100000">
                  <a:srgbClr val="0075BC">
                    <a:alpha val="74509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8" name="Google Shape;918;p19"/>
            <p:cNvSpPr/>
            <p:nvPr/>
          </p:nvSpPr>
          <p:spPr>
            <a:xfrm rot="-600000">
              <a:off x="1541348" y="1464953"/>
              <a:ext cx="1522693" cy="1353732"/>
            </a:xfrm>
            <a:prstGeom prst="parallelogram">
              <a:avLst>
                <a:gd name="adj" fmla="val 17609"/>
              </a:avLst>
            </a:prstGeom>
            <a:gradFill>
              <a:gsLst>
                <a:gs pos="0">
                  <a:srgbClr val="9066A4">
                    <a:alpha val="0"/>
                  </a:srgbClr>
                </a:gs>
                <a:gs pos="31000">
                  <a:srgbClr val="9066A4">
                    <a:alpha val="0"/>
                  </a:srgbClr>
                </a:gs>
                <a:gs pos="77000">
                  <a:schemeClr val="dk2"/>
                </a:gs>
                <a:gs pos="100000">
                  <a:schemeClr val="dk2"/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sp>
        <p:nvSpPr>
          <p:cNvPr id="919" name="Google Shape;919;p19"/>
          <p:cNvSpPr/>
          <p:nvPr/>
        </p:nvSpPr>
        <p:spPr>
          <a:xfrm rot="-600000">
            <a:off x="10286562" y="94780"/>
            <a:ext cx="3098017" cy="3735861"/>
          </a:xfrm>
          <a:prstGeom prst="parallelogram">
            <a:avLst>
              <a:gd name="adj" fmla="val 20757"/>
            </a:avLst>
          </a:prstGeom>
          <a:gradFill>
            <a:gsLst>
              <a:gs pos="0">
                <a:srgbClr val="60257E">
                  <a:alpha val="71764"/>
                </a:srgbClr>
              </a:gs>
              <a:gs pos="7000">
                <a:srgbClr val="60257E">
                  <a:alpha val="71764"/>
                </a:srgbClr>
              </a:gs>
              <a:gs pos="100000">
                <a:srgbClr val="0075BC">
                  <a:alpha val="76862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20" name="Google Shape;920;p19"/>
          <p:cNvGrpSpPr/>
          <p:nvPr/>
        </p:nvGrpSpPr>
        <p:grpSpPr>
          <a:xfrm>
            <a:off x="6538579" y="6381045"/>
            <a:ext cx="5467577" cy="307736"/>
            <a:chOff x="6538579" y="6381045"/>
            <a:chExt cx="5467577" cy="307736"/>
          </a:xfrm>
        </p:grpSpPr>
        <p:cxnSp>
          <p:nvCxnSpPr>
            <p:cNvPr id="921" name="Google Shape;921;p19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22" name="Google Shape;922;p19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9"/>
            <p:cNvSpPr txBox="1"/>
            <p:nvPr/>
          </p:nvSpPr>
          <p:spPr>
            <a:xfrm>
              <a:off x="11568392" y="6381045"/>
              <a:ext cx="4377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19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0E354F-D06E-41C9-2444-E45A8D339F4A}"/>
              </a:ext>
            </a:extLst>
          </p:cNvPr>
          <p:cNvSpPr/>
          <p:nvPr/>
        </p:nvSpPr>
        <p:spPr>
          <a:xfrm>
            <a:off x="3449640" y="8639435"/>
            <a:ext cx="3954162" cy="216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Добавить Алину Сергунин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Alina </a:t>
            </a:r>
            <a:r>
              <a:rPr lang="en-US" dirty="0" err="1"/>
              <a:t>Sergunina</a:t>
            </a:r>
            <a:endParaRPr lang="ru-RU" dirty="0"/>
          </a:p>
        </p:txBody>
      </p:sp>
      <p:sp>
        <p:nvSpPr>
          <p:cNvPr id="13" name="Google Shape;906;p19">
            <a:extLst>
              <a:ext uri="{FF2B5EF4-FFF2-40B4-BE49-F238E27FC236}">
                <a16:creationId xmlns:a16="http://schemas.microsoft.com/office/drawing/2014/main" id="{99F3B787-7768-EAC2-B09A-F32E899CB6F5}"/>
              </a:ext>
            </a:extLst>
          </p:cNvPr>
          <p:cNvSpPr txBox="1"/>
          <p:nvPr/>
        </p:nvSpPr>
        <p:spPr>
          <a:xfrm>
            <a:off x="1380032" y="5603762"/>
            <a:ext cx="1636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Алина</a:t>
            </a:r>
            <a:b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18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Сергунина</a:t>
            </a:r>
            <a:endParaRPr dirty="0"/>
          </a:p>
        </p:txBody>
      </p:sp>
      <p:sp>
        <p:nvSpPr>
          <p:cNvPr id="16" name="Google Shape;917;p19">
            <a:extLst>
              <a:ext uri="{FF2B5EF4-FFF2-40B4-BE49-F238E27FC236}">
                <a16:creationId xmlns:a16="http://schemas.microsoft.com/office/drawing/2014/main" id="{F1F3BFCD-7F40-93A9-96F3-6BACB110F214}"/>
              </a:ext>
            </a:extLst>
          </p:cNvPr>
          <p:cNvSpPr/>
          <p:nvPr/>
        </p:nvSpPr>
        <p:spPr>
          <a:xfrm rot="21000000">
            <a:off x="1503012" y="5249481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509"/>
                </a:srgbClr>
              </a:gs>
              <a:gs pos="100000">
                <a:srgbClr val="0075BC">
                  <a:alpha val="74509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6CEF2B-63B8-D3E1-27C6-DCD712C05A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30" t="3136" r="11529" b="44832"/>
          <a:stretch/>
        </p:blipFill>
        <p:spPr>
          <a:xfrm>
            <a:off x="1638546" y="4021503"/>
            <a:ext cx="1378101" cy="1486826"/>
          </a:xfrm>
          <a:prstGeom prst="rect">
            <a:avLst/>
          </a:prstGeom>
        </p:spPr>
      </p:pic>
      <p:sp>
        <p:nvSpPr>
          <p:cNvPr id="17" name="Google Shape;918;p19">
            <a:extLst>
              <a:ext uri="{FF2B5EF4-FFF2-40B4-BE49-F238E27FC236}">
                <a16:creationId xmlns:a16="http://schemas.microsoft.com/office/drawing/2014/main" id="{6C3C5B87-28CD-BCF2-AD9E-7D5CCE7CAD8B}"/>
              </a:ext>
            </a:extLst>
          </p:cNvPr>
          <p:cNvSpPr/>
          <p:nvPr/>
        </p:nvSpPr>
        <p:spPr>
          <a:xfrm rot="21000000">
            <a:off x="1309544" y="4032673"/>
            <a:ext cx="1522693" cy="1353732"/>
          </a:xfrm>
          <a:prstGeom prst="parallelogram">
            <a:avLst>
              <a:gd name="adj" fmla="val 17609"/>
            </a:avLst>
          </a:prstGeom>
          <a:gradFill>
            <a:gsLst>
              <a:gs pos="0">
                <a:srgbClr val="9066A4">
                  <a:alpha val="0"/>
                </a:srgbClr>
              </a:gs>
              <a:gs pos="31000">
                <a:srgbClr val="9066A4">
                  <a:alpha val="0"/>
                </a:srgbClr>
              </a:gs>
              <a:gs pos="77000">
                <a:schemeClr val="dk2"/>
              </a:gs>
              <a:gs pos="100000">
                <a:schemeClr val="dk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84A309-BD20-A865-0A68-048E05EFC4B3}"/>
              </a:ext>
            </a:extLst>
          </p:cNvPr>
          <p:cNvSpPr/>
          <p:nvPr/>
        </p:nvSpPr>
        <p:spPr>
          <a:xfrm>
            <a:off x="7228287" y="-1071014"/>
            <a:ext cx="3520682" cy="102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Немного поехали элементы, поправить</a:t>
            </a:r>
          </a:p>
        </p:txBody>
      </p:sp>
      <p:cxnSp>
        <p:nvCxnSpPr>
          <p:cNvPr id="5" name="Google Shape;241;p4">
            <a:extLst>
              <a:ext uri="{FF2B5EF4-FFF2-40B4-BE49-F238E27FC236}">
                <a16:creationId xmlns:a16="http://schemas.microsoft.com/office/drawing/2014/main" id="{E2C163E1-31FE-F666-E799-0C0DC6F2AF9C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240;p4">
            <a:extLst>
              <a:ext uri="{FF2B5EF4-FFF2-40B4-BE49-F238E27FC236}">
                <a16:creationId xmlns:a16="http://schemas.microsoft.com/office/drawing/2014/main" id="{DC92202D-4F93-7AF9-9F4A-6CC9DD2E45FF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3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Консультанты</a:t>
            </a:r>
          </a:p>
        </p:txBody>
      </p:sp>
    </p:spTree>
    <p:extLst>
      <p:ext uri="{BB962C8B-B14F-4D97-AF65-F5344CB8AC3E}">
        <p14:creationId xmlns:p14="http://schemas.microsoft.com/office/powerpoint/2010/main" val="392671366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"/>
          <p:cNvSpPr/>
          <p:nvPr/>
        </p:nvSpPr>
        <p:spPr>
          <a:xfrm>
            <a:off x="0" y="-20384"/>
            <a:ext cx="12192000" cy="6878384"/>
          </a:xfrm>
          <a:prstGeom prst="rect">
            <a:avLst/>
          </a:prstGeom>
          <a:solidFill>
            <a:srgbClr val="632C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" name="Google Shape;140;p2"/>
          <p:cNvSpPr/>
          <p:nvPr/>
        </p:nvSpPr>
        <p:spPr>
          <a:xfrm rot="-600000">
            <a:off x="-463873" y="2645829"/>
            <a:ext cx="4580740" cy="4740308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chemeClr val="dk2"/>
              </a:gs>
              <a:gs pos="100000">
                <a:srgbClr val="61257C">
                  <a:alpha val="8039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1" name="Google Shape;141;p2"/>
          <p:cNvSpPr/>
          <p:nvPr/>
        </p:nvSpPr>
        <p:spPr>
          <a:xfrm rot="-600000">
            <a:off x="1633717" y="1163760"/>
            <a:ext cx="4331983" cy="1725066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rgbClr val="FFFFFF">
                  <a:alpha val="29411"/>
                </a:srgbClr>
              </a:gs>
              <a:gs pos="4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0000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2" name="Google Shape;142;p2"/>
          <p:cNvSpPr/>
          <p:nvPr/>
        </p:nvSpPr>
        <p:spPr>
          <a:xfrm rot="-600000">
            <a:off x="10136161" y="1511883"/>
            <a:ext cx="6158246" cy="5433700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rgbClr val="FFFFFF">
                  <a:alpha val="29411"/>
                </a:srgbClr>
              </a:gs>
              <a:gs pos="4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0000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3" name="Google Shape;143;p2"/>
          <p:cNvSpPr txBox="1"/>
          <p:nvPr/>
        </p:nvSpPr>
        <p:spPr>
          <a:xfrm>
            <a:off x="4639456" y="4481520"/>
            <a:ext cx="3914920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Raleway"/>
              <a:buNone/>
            </a:pPr>
            <a:r>
              <a:rPr lang="ru-RU" sz="27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Дарья Ежова</a:t>
            </a:r>
            <a:endParaRPr sz="27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4" name="Google Shape;144;p2" descr="Булат Нуреев: photoVideo"/>
          <p:cNvPicPr preferRelativeResize="0"/>
          <p:nvPr/>
        </p:nvPicPr>
        <p:blipFill rotWithShape="1">
          <a:blip r:embed="rId3">
            <a:alphaModFix/>
          </a:blip>
          <a:srcRect l="595" t="1791" r="2165" b="343"/>
          <a:stretch/>
        </p:blipFill>
        <p:spPr>
          <a:xfrm>
            <a:off x="4720057" y="1311788"/>
            <a:ext cx="2384544" cy="2399886"/>
          </a:xfrm>
          <a:custGeom>
            <a:avLst/>
            <a:gdLst/>
            <a:ahLst/>
            <a:cxnLst/>
            <a:rect l="l" t="t" r="r" b="b"/>
            <a:pathLst>
              <a:path w="2384544" h="2399886" extrusionOk="0">
                <a:moveTo>
                  <a:pt x="2384544" y="0"/>
                </a:moveTo>
                <a:lnTo>
                  <a:pt x="2384544" y="1997947"/>
                </a:lnTo>
                <a:lnTo>
                  <a:pt x="0" y="2399886"/>
                </a:lnTo>
                <a:lnTo>
                  <a:pt x="0" y="401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3586260" y="5081960"/>
            <a:ext cx="4881465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Raleway"/>
              <a:buNone/>
            </a:pP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Старший консультант</a:t>
            </a: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20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программы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MBA </a:t>
            </a: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Школы управления СКОЛКОВО</a:t>
            </a:r>
            <a:endParaRPr sz="20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2"/>
          <p:cNvSpPr/>
          <p:nvPr/>
        </p:nvSpPr>
        <p:spPr>
          <a:xfrm rot="-5400000" flipH="1">
            <a:off x="7025785" y="-2611009"/>
            <a:ext cx="4219485" cy="3032761"/>
          </a:xfrm>
          <a:prstGeom prst="parallelogram">
            <a:avLst>
              <a:gd name="adj" fmla="val 1685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48" name="Google Shape;148;p2"/>
          <p:cNvSpPr/>
          <p:nvPr/>
        </p:nvSpPr>
        <p:spPr>
          <a:xfrm rot="-5400000" flipH="1">
            <a:off x="8530847" y="-577076"/>
            <a:ext cx="4289555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49" name="Google Shape;149;p2"/>
          <p:cNvSpPr/>
          <p:nvPr/>
        </p:nvSpPr>
        <p:spPr>
          <a:xfrm rot="-5400000" flipH="1">
            <a:off x="10070249" y="2689120"/>
            <a:ext cx="983440" cy="1558045"/>
          </a:xfrm>
          <a:prstGeom prst="parallelogram">
            <a:avLst>
              <a:gd name="adj" fmla="val 26363"/>
            </a:avLst>
          </a:prstGeom>
          <a:gradFill>
            <a:gsLst>
              <a:gs pos="0">
                <a:schemeClr val="dk1"/>
              </a:gs>
              <a:gs pos="100000">
                <a:srgbClr val="0075BC">
                  <a:alpha val="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50" name="Google Shape;150;p2"/>
          <p:cNvSpPr/>
          <p:nvPr/>
        </p:nvSpPr>
        <p:spPr>
          <a:xfrm rot="-5400000" flipH="1">
            <a:off x="7567158" y="88198"/>
            <a:ext cx="983440" cy="1558045"/>
          </a:xfrm>
          <a:prstGeom prst="parallelogram">
            <a:avLst>
              <a:gd name="adj" fmla="val 26363"/>
            </a:avLst>
          </a:prstGeom>
          <a:gradFill>
            <a:gsLst>
              <a:gs pos="0">
                <a:schemeClr val="dk1"/>
              </a:gs>
              <a:gs pos="100000">
                <a:srgbClr val="0075BC">
                  <a:alpha val="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51" name="Google Shape;151;p2"/>
          <p:cNvSpPr/>
          <p:nvPr/>
        </p:nvSpPr>
        <p:spPr>
          <a:xfrm rot="-600000">
            <a:off x="6607264" y="6025865"/>
            <a:ext cx="5972186" cy="271228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2"/>
              </a:gs>
              <a:gs pos="42000">
                <a:srgbClr val="0075BC">
                  <a:alpha val="12941"/>
                </a:srgbClr>
              </a:gs>
              <a:gs pos="100000">
                <a:srgbClr val="0075BC">
                  <a:alpha val="1294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153" name="Google Shape;153;p2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4" name="Google Shape;154;p2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en-US" sz="900" b="0" i="0" u="none" strike="noStrike" cap="none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Platform for your development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19EB5495-0573-DF30-A1D9-5B0514641822}"/>
              </a:ext>
            </a:extLst>
          </p:cNvPr>
          <p:cNvSpPr/>
          <p:nvPr/>
        </p:nvSpPr>
        <p:spPr>
          <a:xfrm rot="-5400000" flipH="1">
            <a:off x="-2334378" y="6231467"/>
            <a:ext cx="4289555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3" name="Google Shape;892;p19">
            <a:extLst>
              <a:ext uri="{FF2B5EF4-FFF2-40B4-BE49-F238E27FC236}">
                <a16:creationId xmlns:a16="http://schemas.microsoft.com/office/drawing/2014/main" id="{4616F80C-185C-A9CD-5C18-D53B2B00E74F}"/>
              </a:ext>
            </a:extLst>
          </p:cNvPr>
          <p:cNvGrpSpPr/>
          <p:nvPr/>
        </p:nvGrpSpPr>
        <p:grpSpPr>
          <a:xfrm>
            <a:off x="3849568" y="871884"/>
            <a:ext cx="4234809" cy="3568995"/>
            <a:chOff x="5491687" y="1616446"/>
            <a:chExt cx="2071018" cy="1745404"/>
          </a:xfrm>
        </p:grpSpPr>
        <p:pic>
          <p:nvPicPr>
            <p:cNvPr id="4" name="Google Shape;893;p19">
              <a:extLst>
                <a:ext uri="{FF2B5EF4-FFF2-40B4-BE49-F238E27FC236}">
                  <a16:creationId xmlns:a16="http://schemas.microsoft.com/office/drawing/2014/main" id="{942ACDD7-4DC0-4217-B879-4BB70B3AB67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295" t="6238" r="6996" b="31525"/>
            <a:stretch/>
          </p:blipFill>
          <p:spPr>
            <a:xfrm>
              <a:off x="5866709" y="1787071"/>
              <a:ext cx="1358854" cy="1399462"/>
            </a:xfrm>
            <a:custGeom>
              <a:avLst/>
              <a:gdLst/>
              <a:ahLst/>
              <a:cxnLst/>
              <a:rect l="l" t="t" r="r" b="b"/>
              <a:pathLst>
                <a:path w="1358854" h="1399462" extrusionOk="0">
                  <a:moveTo>
                    <a:pt x="1358854" y="0"/>
                  </a:moveTo>
                  <a:lnTo>
                    <a:pt x="1354847" y="1160566"/>
                  </a:lnTo>
                  <a:lnTo>
                    <a:pt x="0" y="1399462"/>
                  </a:lnTo>
                  <a:lnTo>
                    <a:pt x="4008" y="238895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5" name="Google Shape;894;p19">
              <a:extLst>
                <a:ext uri="{FF2B5EF4-FFF2-40B4-BE49-F238E27FC236}">
                  <a16:creationId xmlns:a16="http://schemas.microsoft.com/office/drawing/2014/main" id="{D3D37574-6CD1-ACC5-69FF-27C7762EB8B6}"/>
                </a:ext>
              </a:extLst>
            </p:cNvPr>
            <p:cNvGrpSpPr/>
            <p:nvPr/>
          </p:nvGrpSpPr>
          <p:grpSpPr>
            <a:xfrm>
              <a:off x="5491687" y="1616446"/>
              <a:ext cx="2071018" cy="1745404"/>
              <a:chOff x="1435378" y="1343030"/>
              <a:chExt cx="2071018" cy="1745404"/>
            </a:xfrm>
          </p:grpSpPr>
          <p:sp>
            <p:nvSpPr>
              <p:cNvPr id="6" name="Google Shape;895;p19">
                <a:extLst>
                  <a:ext uri="{FF2B5EF4-FFF2-40B4-BE49-F238E27FC236}">
                    <a16:creationId xmlns:a16="http://schemas.microsoft.com/office/drawing/2014/main" id="{C41AE0E0-367A-5E8E-ED56-9DF09CBCAF82}"/>
                  </a:ext>
                </a:extLst>
              </p:cNvPr>
              <p:cNvSpPr/>
              <p:nvPr/>
            </p:nvSpPr>
            <p:spPr>
              <a:xfrm rot="-600000">
                <a:off x="1835207" y="2658579"/>
                <a:ext cx="1658782" cy="288020"/>
              </a:xfrm>
              <a:prstGeom prst="parallelogram">
                <a:avLst>
                  <a:gd name="adj" fmla="val 17921"/>
                </a:avLst>
              </a:prstGeom>
              <a:gradFill>
                <a:gsLst>
                  <a:gs pos="0">
                    <a:srgbClr val="0075BC">
                      <a:alpha val="0"/>
                    </a:srgbClr>
                  </a:gs>
                  <a:gs pos="18000">
                    <a:srgbClr val="0075BC">
                      <a:alpha val="0"/>
                    </a:srgbClr>
                  </a:gs>
                  <a:gs pos="90000">
                    <a:srgbClr val="0075BC">
                      <a:alpha val="74509"/>
                    </a:srgbClr>
                  </a:gs>
                  <a:gs pos="100000">
                    <a:srgbClr val="0075BC">
                      <a:alpha val="74509"/>
                    </a:srgbClr>
                  </a:gs>
                </a:gsLst>
                <a:lin ang="120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" name="Google Shape;896;p19">
                <a:extLst>
                  <a:ext uri="{FF2B5EF4-FFF2-40B4-BE49-F238E27FC236}">
                    <a16:creationId xmlns:a16="http://schemas.microsoft.com/office/drawing/2014/main" id="{19FE1BDF-9121-F813-950C-19ED74CE3FBF}"/>
                  </a:ext>
                </a:extLst>
              </p:cNvPr>
              <p:cNvSpPr/>
              <p:nvPr/>
            </p:nvSpPr>
            <p:spPr>
              <a:xfrm rot="-600000">
                <a:off x="1541348" y="1464953"/>
                <a:ext cx="1522693" cy="1353732"/>
              </a:xfrm>
              <a:prstGeom prst="parallelogram">
                <a:avLst>
                  <a:gd name="adj" fmla="val 17609"/>
                </a:avLst>
              </a:prstGeom>
              <a:gradFill>
                <a:gsLst>
                  <a:gs pos="0">
                    <a:srgbClr val="9066A4">
                      <a:alpha val="0"/>
                    </a:srgbClr>
                  </a:gs>
                  <a:gs pos="31000">
                    <a:srgbClr val="9066A4">
                      <a:alpha val="0"/>
                    </a:srgbClr>
                  </a:gs>
                  <a:gs pos="77000">
                    <a:schemeClr val="dk2"/>
                  </a:gs>
                  <a:gs pos="100000">
                    <a:schemeClr val="dk2"/>
                  </a:gs>
                </a:gsLst>
                <a:lin ang="11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0022014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9"/>
          <p:cNvSpPr/>
          <p:nvPr/>
        </p:nvSpPr>
        <p:spPr>
          <a:xfrm>
            <a:off x="-185844" y="-3364"/>
            <a:ext cx="1237784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6" name="Google Shape;876;p19"/>
          <p:cNvSpPr/>
          <p:nvPr/>
        </p:nvSpPr>
        <p:spPr>
          <a:xfrm rot="-600000">
            <a:off x="9149313" y="4118417"/>
            <a:ext cx="5531955" cy="3735861"/>
          </a:xfrm>
          <a:prstGeom prst="parallelogram">
            <a:avLst>
              <a:gd name="adj" fmla="val 17989"/>
            </a:avLst>
          </a:prstGeom>
          <a:solidFill>
            <a:srgbClr val="8E64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877" name="Google Shape;877;p19"/>
          <p:cNvSpPr txBox="1"/>
          <p:nvPr/>
        </p:nvSpPr>
        <p:spPr>
          <a:xfrm>
            <a:off x="9609651" y="4649191"/>
            <a:ext cx="38883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mba@skolkovo.ru</a:t>
            </a:r>
            <a:endParaRPr sz="2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+7 499 653 99 03</a:t>
            </a:r>
            <a:endParaRPr sz="2000" b="0" i="0" u="none" strike="noStrike" cap="none" dirty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79" name="Google Shape;879;p19"/>
          <p:cNvSpPr txBox="1"/>
          <p:nvPr/>
        </p:nvSpPr>
        <p:spPr>
          <a:xfrm>
            <a:off x="5668145" y="-1640697"/>
            <a:ext cx="5402942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Сегодня с нами</a:t>
            </a:r>
            <a:endParaRPr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880" name="Google Shape;880;p19"/>
          <p:cNvCxnSpPr/>
          <p:nvPr/>
        </p:nvCxnSpPr>
        <p:spPr>
          <a:xfrm rot="10800000">
            <a:off x="5668145" y="-1725481"/>
            <a:ext cx="245357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2" name="Google Shape;892;p19"/>
          <p:cNvGrpSpPr/>
          <p:nvPr/>
        </p:nvGrpSpPr>
        <p:grpSpPr>
          <a:xfrm>
            <a:off x="969418" y="1583742"/>
            <a:ext cx="4234809" cy="3568995"/>
            <a:chOff x="5491687" y="1616446"/>
            <a:chExt cx="2071018" cy="1745404"/>
          </a:xfrm>
        </p:grpSpPr>
        <p:pic>
          <p:nvPicPr>
            <p:cNvPr id="893" name="Google Shape;893;p19"/>
            <p:cNvPicPr preferRelativeResize="0"/>
            <p:nvPr/>
          </p:nvPicPr>
          <p:blipFill rotWithShape="1">
            <a:blip r:embed="rId3">
              <a:alphaModFix/>
            </a:blip>
            <a:srcRect l="2295" t="6238" r="6996" b="31525"/>
            <a:stretch/>
          </p:blipFill>
          <p:spPr>
            <a:xfrm>
              <a:off x="5866709" y="1787071"/>
              <a:ext cx="1358854" cy="1399462"/>
            </a:xfrm>
            <a:custGeom>
              <a:avLst/>
              <a:gdLst/>
              <a:ahLst/>
              <a:cxnLst/>
              <a:rect l="l" t="t" r="r" b="b"/>
              <a:pathLst>
                <a:path w="1358854" h="1399462" extrusionOk="0">
                  <a:moveTo>
                    <a:pt x="1358854" y="0"/>
                  </a:moveTo>
                  <a:lnTo>
                    <a:pt x="1354847" y="1160566"/>
                  </a:lnTo>
                  <a:lnTo>
                    <a:pt x="0" y="1399462"/>
                  </a:lnTo>
                  <a:lnTo>
                    <a:pt x="4008" y="238895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894" name="Google Shape;894;p19"/>
            <p:cNvGrpSpPr/>
            <p:nvPr/>
          </p:nvGrpSpPr>
          <p:grpSpPr>
            <a:xfrm>
              <a:off x="5491687" y="1616446"/>
              <a:ext cx="2071018" cy="1745404"/>
              <a:chOff x="1435378" y="1343030"/>
              <a:chExt cx="2071018" cy="1745404"/>
            </a:xfrm>
          </p:grpSpPr>
          <p:sp>
            <p:nvSpPr>
              <p:cNvPr id="895" name="Google Shape;895;p19"/>
              <p:cNvSpPr/>
              <p:nvPr/>
            </p:nvSpPr>
            <p:spPr>
              <a:xfrm rot="-600000">
                <a:off x="1835207" y="2658579"/>
                <a:ext cx="1658782" cy="288020"/>
              </a:xfrm>
              <a:prstGeom prst="parallelogram">
                <a:avLst>
                  <a:gd name="adj" fmla="val 17921"/>
                </a:avLst>
              </a:prstGeom>
              <a:gradFill>
                <a:gsLst>
                  <a:gs pos="0">
                    <a:srgbClr val="0075BC">
                      <a:alpha val="0"/>
                    </a:srgbClr>
                  </a:gs>
                  <a:gs pos="18000">
                    <a:srgbClr val="0075BC">
                      <a:alpha val="0"/>
                    </a:srgbClr>
                  </a:gs>
                  <a:gs pos="90000">
                    <a:srgbClr val="0075BC">
                      <a:alpha val="74509"/>
                    </a:srgbClr>
                  </a:gs>
                  <a:gs pos="100000">
                    <a:srgbClr val="0075BC">
                      <a:alpha val="74509"/>
                    </a:srgbClr>
                  </a:gs>
                </a:gsLst>
                <a:lin ang="120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 rot="-600000">
                <a:off x="1541348" y="1464953"/>
                <a:ext cx="1522693" cy="1353732"/>
              </a:xfrm>
              <a:prstGeom prst="parallelogram">
                <a:avLst>
                  <a:gd name="adj" fmla="val 17609"/>
                </a:avLst>
              </a:prstGeom>
              <a:gradFill>
                <a:gsLst>
                  <a:gs pos="0">
                    <a:srgbClr val="9066A4">
                      <a:alpha val="0"/>
                    </a:srgbClr>
                  </a:gs>
                  <a:gs pos="31000">
                    <a:srgbClr val="9066A4">
                      <a:alpha val="0"/>
                    </a:srgbClr>
                  </a:gs>
                  <a:gs pos="77000">
                    <a:schemeClr val="dk2"/>
                  </a:gs>
                  <a:gs pos="100000">
                    <a:schemeClr val="dk2"/>
                  </a:gs>
                </a:gsLst>
                <a:lin ang="11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endParaRPr>
              </a:p>
            </p:txBody>
          </p:sp>
        </p:grpSp>
      </p:grpSp>
      <p:sp>
        <p:nvSpPr>
          <p:cNvPr id="897" name="Google Shape;897;p19"/>
          <p:cNvSpPr txBox="1"/>
          <p:nvPr/>
        </p:nvSpPr>
        <p:spPr>
          <a:xfrm>
            <a:off x="2182933" y="4978006"/>
            <a:ext cx="20186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Дарья</a:t>
            </a: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Ежова</a:t>
            </a:r>
            <a:endParaRPr sz="20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19" name="Google Shape;919;p19"/>
          <p:cNvSpPr/>
          <p:nvPr/>
        </p:nvSpPr>
        <p:spPr>
          <a:xfrm rot="-600000">
            <a:off x="10286562" y="94780"/>
            <a:ext cx="3098017" cy="3735861"/>
          </a:xfrm>
          <a:prstGeom prst="parallelogram">
            <a:avLst>
              <a:gd name="adj" fmla="val 20757"/>
            </a:avLst>
          </a:prstGeom>
          <a:gradFill>
            <a:gsLst>
              <a:gs pos="0">
                <a:srgbClr val="60257E">
                  <a:alpha val="71764"/>
                </a:srgbClr>
              </a:gs>
              <a:gs pos="7000">
                <a:srgbClr val="60257E">
                  <a:alpha val="71764"/>
                </a:srgbClr>
              </a:gs>
              <a:gs pos="100000">
                <a:srgbClr val="0075BC">
                  <a:alpha val="76862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20" name="Google Shape;920;p19"/>
          <p:cNvGrpSpPr/>
          <p:nvPr/>
        </p:nvGrpSpPr>
        <p:grpSpPr>
          <a:xfrm>
            <a:off x="6538579" y="6381045"/>
            <a:ext cx="5467577" cy="307736"/>
            <a:chOff x="6538579" y="6381045"/>
            <a:chExt cx="5467577" cy="307736"/>
          </a:xfrm>
        </p:grpSpPr>
        <p:cxnSp>
          <p:nvCxnSpPr>
            <p:cNvPr id="921" name="Google Shape;921;p19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22" name="Google Shape;922;p19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9"/>
            <p:cNvSpPr txBox="1"/>
            <p:nvPr/>
          </p:nvSpPr>
          <p:spPr>
            <a:xfrm>
              <a:off x="11568392" y="6381045"/>
              <a:ext cx="4377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20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0E354F-D06E-41C9-2444-E45A8D339F4A}"/>
              </a:ext>
            </a:extLst>
          </p:cNvPr>
          <p:cNvSpPr/>
          <p:nvPr/>
        </p:nvSpPr>
        <p:spPr>
          <a:xfrm>
            <a:off x="3449640" y="8639435"/>
            <a:ext cx="3954162" cy="216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Добавить Алину Сергунин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Alina </a:t>
            </a:r>
            <a:r>
              <a:rPr lang="en-US" dirty="0" err="1"/>
              <a:t>Sergunina</a:t>
            </a:r>
            <a:endParaRPr lang="ru-RU" dirty="0"/>
          </a:p>
        </p:txBody>
      </p:sp>
      <p:sp>
        <p:nvSpPr>
          <p:cNvPr id="13" name="Google Shape;906;p19">
            <a:extLst>
              <a:ext uri="{FF2B5EF4-FFF2-40B4-BE49-F238E27FC236}">
                <a16:creationId xmlns:a16="http://schemas.microsoft.com/office/drawing/2014/main" id="{99F3B787-7768-EAC2-B09A-F32E899CB6F5}"/>
              </a:ext>
            </a:extLst>
          </p:cNvPr>
          <p:cNvSpPr txBox="1"/>
          <p:nvPr/>
        </p:nvSpPr>
        <p:spPr>
          <a:xfrm>
            <a:off x="6735986" y="5003541"/>
            <a:ext cx="20186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Алина</a:t>
            </a:r>
            <a:br>
              <a:rPr lang="en-US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2000" b="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Сергунина</a:t>
            </a:r>
            <a:endParaRPr sz="2000" dirty="0"/>
          </a:p>
        </p:txBody>
      </p:sp>
      <p:sp>
        <p:nvSpPr>
          <p:cNvPr id="16" name="Google Shape;917;p19">
            <a:extLst>
              <a:ext uri="{FF2B5EF4-FFF2-40B4-BE49-F238E27FC236}">
                <a16:creationId xmlns:a16="http://schemas.microsoft.com/office/drawing/2014/main" id="{F1F3BFCD-7F40-93A9-96F3-6BACB110F214}"/>
              </a:ext>
            </a:extLst>
          </p:cNvPr>
          <p:cNvSpPr/>
          <p:nvPr/>
        </p:nvSpPr>
        <p:spPr>
          <a:xfrm rot="21000000">
            <a:off x="6234483" y="4124576"/>
            <a:ext cx="3391870" cy="588942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509"/>
                </a:srgbClr>
              </a:gs>
              <a:gs pos="100000">
                <a:srgbClr val="0075BC">
                  <a:alpha val="74509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6CEF2B-63B8-D3E1-27C6-DCD712C05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0" t="3136" r="11529" b="44832"/>
          <a:stretch/>
        </p:blipFill>
        <p:spPr>
          <a:xfrm>
            <a:off x="6306343" y="1661014"/>
            <a:ext cx="2817935" cy="30402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612261-F7DD-6EFE-3536-EAF18AC97922}"/>
              </a:ext>
            </a:extLst>
          </p:cNvPr>
          <p:cNvSpPr/>
          <p:nvPr/>
        </p:nvSpPr>
        <p:spPr>
          <a:xfrm>
            <a:off x="163933" y="-2329753"/>
            <a:ext cx="4226011" cy="223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Сделать крупно двоих и по центру</a:t>
            </a:r>
          </a:p>
        </p:txBody>
      </p:sp>
      <p:cxnSp>
        <p:nvCxnSpPr>
          <p:cNvPr id="4" name="Google Shape;241;p4">
            <a:extLst>
              <a:ext uri="{FF2B5EF4-FFF2-40B4-BE49-F238E27FC236}">
                <a16:creationId xmlns:a16="http://schemas.microsoft.com/office/drawing/2014/main" id="{960189A6-C9B0-DF1F-A176-C1A7AFA126D6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240;p4">
            <a:extLst>
              <a:ext uri="{FF2B5EF4-FFF2-40B4-BE49-F238E27FC236}">
                <a16:creationId xmlns:a16="http://schemas.microsoft.com/office/drawing/2014/main" id="{639997E6-8D4E-5C50-87EF-422766A90E98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Сегодня с нами</a:t>
            </a:r>
            <a:endParaRPr lang="ru-RU"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35E073-1367-85C2-1507-45AE735C6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43" t="6565" r="11420" b="44934"/>
          <a:stretch/>
        </p:blipFill>
        <p:spPr>
          <a:xfrm>
            <a:off x="6306343" y="1500963"/>
            <a:ext cx="2817936" cy="3258451"/>
          </a:xfrm>
          <a:prstGeom prst="rect">
            <a:avLst/>
          </a:prstGeom>
        </p:spPr>
      </p:pic>
      <p:sp>
        <p:nvSpPr>
          <p:cNvPr id="17" name="Google Shape;918;p19">
            <a:extLst>
              <a:ext uri="{FF2B5EF4-FFF2-40B4-BE49-F238E27FC236}">
                <a16:creationId xmlns:a16="http://schemas.microsoft.com/office/drawing/2014/main" id="{6C3C5B87-28CD-BCF2-AD9E-7D5CCE7CAD8B}"/>
              </a:ext>
            </a:extLst>
          </p:cNvPr>
          <p:cNvSpPr/>
          <p:nvPr/>
        </p:nvSpPr>
        <p:spPr>
          <a:xfrm rot="21000000">
            <a:off x="5633601" y="1683854"/>
            <a:ext cx="3113596" cy="2768106"/>
          </a:xfrm>
          <a:prstGeom prst="parallelogram">
            <a:avLst>
              <a:gd name="adj" fmla="val 17609"/>
            </a:avLst>
          </a:prstGeom>
          <a:gradFill>
            <a:gsLst>
              <a:gs pos="0">
                <a:srgbClr val="9066A4">
                  <a:alpha val="0"/>
                </a:srgbClr>
              </a:gs>
              <a:gs pos="31000">
                <a:srgbClr val="9066A4">
                  <a:alpha val="0"/>
                </a:srgbClr>
              </a:gs>
              <a:gs pos="77000">
                <a:schemeClr val="dk2"/>
              </a:gs>
              <a:gs pos="100000">
                <a:schemeClr val="dk2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14885336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7"/>
            <a:ext cx="12192000" cy="6857405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48"/>
          <p:cNvSpPr/>
          <p:nvPr/>
        </p:nvSpPr>
        <p:spPr>
          <a:xfrm>
            <a:off x="0" y="-20384"/>
            <a:ext cx="12192000" cy="6858000"/>
          </a:xfrm>
          <a:prstGeom prst="rect">
            <a:avLst/>
          </a:prstGeom>
          <a:solidFill>
            <a:srgbClr val="632C7C">
              <a:alpha val="4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2" name="Google Shape;932;p48"/>
          <p:cNvSpPr/>
          <p:nvPr/>
        </p:nvSpPr>
        <p:spPr>
          <a:xfrm rot="-5400000" flipH="1">
            <a:off x="7025784" y="4320320"/>
            <a:ext cx="4219485" cy="3032761"/>
          </a:xfrm>
          <a:prstGeom prst="parallelogram">
            <a:avLst>
              <a:gd name="adj" fmla="val 1685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33" name="Google Shape;933;p48"/>
          <p:cNvSpPr/>
          <p:nvPr/>
        </p:nvSpPr>
        <p:spPr>
          <a:xfrm rot="-600000">
            <a:off x="5730925" y="2195853"/>
            <a:ext cx="7109801" cy="3472546"/>
          </a:xfrm>
          <a:prstGeom prst="parallelogram">
            <a:avLst>
              <a:gd name="adj" fmla="val 17989"/>
            </a:avLst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34" name="Google Shape;934;p48"/>
          <p:cNvSpPr/>
          <p:nvPr/>
        </p:nvSpPr>
        <p:spPr>
          <a:xfrm rot="-600000">
            <a:off x="-845976" y="-593122"/>
            <a:ext cx="7657814" cy="7350297"/>
          </a:xfrm>
          <a:prstGeom prst="parallelogram">
            <a:avLst>
              <a:gd name="adj" fmla="val 17989"/>
            </a:avLst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35" name="Google Shape;935;p48"/>
          <p:cNvGrpSpPr/>
          <p:nvPr/>
        </p:nvGrpSpPr>
        <p:grpSpPr>
          <a:xfrm>
            <a:off x="1511735" y="981776"/>
            <a:ext cx="3077496" cy="959083"/>
            <a:chOff x="1511735" y="981776"/>
            <a:chExt cx="3077496" cy="959083"/>
          </a:xfrm>
        </p:grpSpPr>
        <p:sp>
          <p:nvSpPr>
            <p:cNvPr id="936" name="Google Shape;936;p48"/>
            <p:cNvSpPr/>
            <p:nvPr/>
          </p:nvSpPr>
          <p:spPr>
            <a:xfrm>
              <a:off x="2515760" y="1508313"/>
              <a:ext cx="167972" cy="168694"/>
            </a:xfrm>
            <a:custGeom>
              <a:avLst/>
              <a:gdLst/>
              <a:ahLst/>
              <a:cxnLst/>
              <a:rect l="l" t="t" r="r" b="b"/>
              <a:pathLst>
                <a:path w="167972" h="168694" extrusionOk="0">
                  <a:moveTo>
                    <a:pt x="0" y="0"/>
                  </a:moveTo>
                  <a:lnTo>
                    <a:pt x="30707" y="0"/>
                  </a:lnTo>
                  <a:lnTo>
                    <a:pt x="83890" y="141742"/>
                  </a:lnTo>
                  <a:lnTo>
                    <a:pt x="137266" y="0"/>
                  </a:lnTo>
                  <a:lnTo>
                    <a:pt x="167972" y="0"/>
                  </a:lnTo>
                  <a:lnTo>
                    <a:pt x="167972" y="168694"/>
                  </a:lnTo>
                  <a:lnTo>
                    <a:pt x="146699" y="168694"/>
                  </a:lnTo>
                  <a:lnTo>
                    <a:pt x="146699" y="28348"/>
                  </a:lnTo>
                  <a:lnTo>
                    <a:pt x="146266" y="28348"/>
                  </a:lnTo>
                  <a:lnTo>
                    <a:pt x="93564" y="168694"/>
                  </a:lnTo>
                  <a:lnTo>
                    <a:pt x="74408" y="168694"/>
                  </a:lnTo>
                  <a:lnTo>
                    <a:pt x="21755" y="28348"/>
                  </a:lnTo>
                  <a:lnTo>
                    <a:pt x="21273" y="28348"/>
                  </a:lnTo>
                  <a:lnTo>
                    <a:pt x="21273" y="168694"/>
                  </a:lnTo>
                  <a:lnTo>
                    <a:pt x="0" y="168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37" name="Google Shape;937;p48"/>
            <p:cNvSpPr/>
            <p:nvPr/>
          </p:nvSpPr>
          <p:spPr>
            <a:xfrm>
              <a:off x="2707024" y="1552112"/>
              <a:ext cx="118598" cy="127558"/>
            </a:xfrm>
            <a:custGeom>
              <a:avLst/>
              <a:gdLst/>
              <a:ahLst/>
              <a:cxnLst/>
              <a:rect l="l" t="t" r="r" b="b"/>
              <a:pathLst>
                <a:path w="118598" h="127558" extrusionOk="0">
                  <a:moveTo>
                    <a:pt x="59299" y="127543"/>
                  </a:moveTo>
                  <a:cubicBezTo>
                    <a:pt x="50506" y="127741"/>
                    <a:pt x="41769" y="126102"/>
                    <a:pt x="33646" y="122730"/>
                  </a:cubicBezTo>
                  <a:cubicBezTo>
                    <a:pt x="26547" y="119665"/>
                    <a:pt x="20219" y="115062"/>
                    <a:pt x="15116" y="109254"/>
                  </a:cubicBezTo>
                  <a:cubicBezTo>
                    <a:pt x="9997" y="103374"/>
                    <a:pt x="6131" y="96512"/>
                    <a:pt x="3757" y="89087"/>
                  </a:cubicBezTo>
                  <a:cubicBezTo>
                    <a:pt x="1197" y="80978"/>
                    <a:pt x="-70" y="72515"/>
                    <a:pt x="3" y="64012"/>
                  </a:cubicBezTo>
                  <a:cubicBezTo>
                    <a:pt x="-58" y="55477"/>
                    <a:pt x="1208" y="46985"/>
                    <a:pt x="3757" y="38840"/>
                  </a:cubicBezTo>
                  <a:cubicBezTo>
                    <a:pt x="6126" y="31369"/>
                    <a:pt x="9991" y="24459"/>
                    <a:pt x="15116" y="18529"/>
                  </a:cubicBezTo>
                  <a:cubicBezTo>
                    <a:pt x="20253" y="12734"/>
                    <a:pt x="26571" y="8106"/>
                    <a:pt x="33646" y="4957"/>
                  </a:cubicBezTo>
                  <a:cubicBezTo>
                    <a:pt x="50059" y="-1652"/>
                    <a:pt x="68394" y="-1652"/>
                    <a:pt x="84807" y="4957"/>
                  </a:cubicBezTo>
                  <a:cubicBezTo>
                    <a:pt x="91939" y="8079"/>
                    <a:pt x="98310" y="12710"/>
                    <a:pt x="103482" y="18529"/>
                  </a:cubicBezTo>
                  <a:cubicBezTo>
                    <a:pt x="108590" y="24463"/>
                    <a:pt x="112438" y="31373"/>
                    <a:pt x="114792" y="38840"/>
                  </a:cubicBezTo>
                  <a:cubicBezTo>
                    <a:pt x="117381" y="46977"/>
                    <a:pt x="118664" y="55473"/>
                    <a:pt x="118594" y="64012"/>
                  </a:cubicBezTo>
                  <a:cubicBezTo>
                    <a:pt x="118675" y="72520"/>
                    <a:pt x="117391" y="80986"/>
                    <a:pt x="114792" y="89087"/>
                  </a:cubicBezTo>
                  <a:cubicBezTo>
                    <a:pt x="112435" y="96509"/>
                    <a:pt x="108586" y="103372"/>
                    <a:pt x="103482" y="109254"/>
                  </a:cubicBezTo>
                  <a:cubicBezTo>
                    <a:pt x="98386" y="115070"/>
                    <a:pt x="92055" y="119675"/>
                    <a:pt x="84952" y="122730"/>
                  </a:cubicBezTo>
                  <a:cubicBezTo>
                    <a:pt x="76872" y="126075"/>
                    <a:pt x="68187" y="127714"/>
                    <a:pt x="59443" y="127543"/>
                  </a:cubicBezTo>
                  <a:moveTo>
                    <a:pt x="59443" y="110072"/>
                  </a:moveTo>
                  <a:cubicBezTo>
                    <a:pt x="64513" y="110082"/>
                    <a:pt x="69530" y="109033"/>
                    <a:pt x="74171" y="106991"/>
                  </a:cubicBezTo>
                  <a:cubicBezTo>
                    <a:pt x="78815" y="104942"/>
                    <a:pt x="82967" y="101923"/>
                    <a:pt x="86348" y="98136"/>
                  </a:cubicBezTo>
                  <a:cubicBezTo>
                    <a:pt x="90016" y="93921"/>
                    <a:pt x="92799" y="89010"/>
                    <a:pt x="94530" y="83697"/>
                  </a:cubicBezTo>
                  <a:cubicBezTo>
                    <a:pt x="98445" y="70833"/>
                    <a:pt x="98445" y="57095"/>
                    <a:pt x="94530" y="44231"/>
                  </a:cubicBezTo>
                  <a:cubicBezTo>
                    <a:pt x="92782" y="38925"/>
                    <a:pt x="90001" y="34017"/>
                    <a:pt x="86348" y="29792"/>
                  </a:cubicBezTo>
                  <a:cubicBezTo>
                    <a:pt x="83000" y="25933"/>
                    <a:pt x="78842" y="22860"/>
                    <a:pt x="74171" y="20791"/>
                  </a:cubicBezTo>
                  <a:cubicBezTo>
                    <a:pt x="64765" y="16685"/>
                    <a:pt x="54073" y="16685"/>
                    <a:pt x="44667" y="20791"/>
                  </a:cubicBezTo>
                  <a:cubicBezTo>
                    <a:pt x="39996" y="22860"/>
                    <a:pt x="35838" y="25933"/>
                    <a:pt x="32490" y="29792"/>
                  </a:cubicBezTo>
                  <a:cubicBezTo>
                    <a:pt x="28853" y="34021"/>
                    <a:pt x="26088" y="38928"/>
                    <a:pt x="24357" y="44231"/>
                  </a:cubicBezTo>
                  <a:cubicBezTo>
                    <a:pt x="20379" y="57085"/>
                    <a:pt x="20379" y="70842"/>
                    <a:pt x="24357" y="83697"/>
                  </a:cubicBezTo>
                  <a:cubicBezTo>
                    <a:pt x="26072" y="89007"/>
                    <a:pt x="28838" y="93917"/>
                    <a:pt x="32490" y="98136"/>
                  </a:cubicBezTo>
                  <a:cubicBezTo>
                    <a:pt x="35871" y="101923"/>
                    <a:pt x="40023" y="104942"/>
                    <a:pt x="44667" y="106991"/>
                  </a:cubicBezTo>
                  <a:cubicBezTo>
                    <a:pt x="49325" y="109033"/>
                    <a:pt x="54357" y="110082"/>
                    <a:pt x="59443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38" name="Google Shape;938;p48"/>
            <p:cNvSpPr/>
            <p:nvPr/>
          </p:nvSpPr>
          <p:spPr>
            <a:xfrm>
              <a:off x="2840678" y="1552045"/>
              <a:ext cx="110799" cy="127691"/>
            </a:xfrm>
            <a:custGeom>
              <a:avLst/>
              <a:gdLst/>
              <a:ahLst/>
              <a:cxnLst/>
              <a:rect l="l" t="t" r="r" b="b"/>
              <a:pathLst>
                <a:path w="110799" h="127691" extrusionOk="0">
                  <a:moveTo>
                    <a:pt x="57183" y="127610"/>
                  </a:moveTo>
                  <a:cubicBezTo>
                    <a:pt x="48732" y="127775"/>
                    <a:pt x="40335" y="126236"/>
                    <a:pt x="32492" y="123086"/>
                  </a:cubicBezTo>
                  <a:cubicBezTo>
                    <a:pt x="25593" y="120298"/>
                    <a:pt x="19444" y="115929"/>
                    <a:pt x="14540" y="110332"/>
                  </a:cubicBezTo>
                  <a:cubicBezTo>
                    <a:pt x="9611" y="104616"/>
                    <a:pt x="5909" y="97948"/>
                    <a:pt x="3663" y="90743"/>
                  </a:cubicBezTo>
                  <a:cubicBezTo>
                    <a:pt x="1147" y="82559"/>
                    <a:pt x="-87" y="74036"/>
                    <a:pt x="5" y="65475"/>
                  </a:cubicBezTo>
                  <a:cubicBezTo>
                    <a:pt x="-54" y="56797"/>
                    <a:pt x="1146" y="48156"/>
                    <a:pt x="3566" y="39822"/>
                  </a:cubicBezTo>
                  <a:cubicBezTo>
                    <a:pt x="5726" y="32246"/>
                    <a:pt x="9375" y="25178"/>
                    <a:pt x="14299" y="19030"/>
                  </a:cubicBezTo>
                  <a:cubicBezTo>
                    <a:pt x="19159" y="13100"/>
                    <a:pt x="25296" y="8345"/>
                    <a:pt x="32252" y="5120"/>
                  </a:cubicBezTo>
                  <a:cubicBezTo>
                    <a:pt x="40235" y="1542"/>
                    <a:pt x="48918" y="-202"/>
                    <a:pt x="57664" y="19"/>
                  </a:cubicBezTo>
                  <a:cubicBezTo>
                    <a:pt x="64165" y="-13"/>
                    <a:pt x="70640" y="829"/>
                    <a:pt x="76916" y="2521"/>
                  </a:cubicBezTo>
                  <a:cubicBezTo>
                    <a:pt x="82710" y="4033"/>
                    <a:pt x="88165" y="6630"/>
                    <a:pt x="92991" y="10174"/>
                  </a:cubicBezTo>
                  <a:cubicBezTo>
                    <a:pt x="97686" y="13705"/>
                    <a:pt x="101588" y="18181"/>
                    <a:pt x="104446" y="23313"/>
                  </a:cubicBezTo>
                  <a:cubicBezTo>
                    <a:pt x="107600" y="29114"/>
                    <a:pt x="109517" y="35505"/>
                    <a:pt x="110077" y="42084"/>
                  </a:cubicBezTo>
                  <a:lnTo>
                    <a:pt x="89333" y="42084"/>
                  </a:lnTo>
                  <a:cubicBezTo>
                    <a:pt x="87312" y="27214"/>
                    <a:pt x="74018" y="16520"/>
                    <a:pt x="59060" y="17730"/>
                  </a:cubicBezTo>
                  <a:cubicBezTo>
                    <a:pt x="52752" y="17521"/>
                    <a:pt x="46493" y="18912"/>
                    <a:pt x="40867" y="21773"/>
                  </a:cubicBezTo>
                  <a:cubicBezTo>
                    <a:pt x="36150" y="24298"/>
                    <a:pt x="32132" y="27953"/>
                    <a:pt x="29171" y="32410"/>
                  </a:cubicBezTo>
                  <a:cubicBezTo>
                    <a:pt x="26186" y="37061"/>
                    <a:pt x="24066" y="42213"/>
                    <a:pt x="22915" y="47619"/>
                  </a:cubicBezTo>
                  <a:cubicBezTo>
                    <a:pt x="21652" y="53486"/>
                    <a:pt x="21023" y="59473"/>
                    <a:pt x="21038" y="65475"/>
                  </a:cubicBezTo>
                  <a:cubicBezTo>
                    <a:pt x="21027" y="71040"/>
                    <a:pt x="21706" y="76585"/>
                    <a:pt x="23059" y="81983"/>
                  </a:cubicBezTo>
                  <a:cubicBezTo>
                    <a:pt x="24255" y="87135"/>
                    <a:pt x="26375" y="92027"/>
                    <a:pt x="29316" y="96422"/>
                  </a:cubicBezTo>
                  <a:cubicBezTo>
                    <a:pt x="32129" y="100593"/>
                    <a:pt x="35890" y="104040"/>
                    <a:pt x="40289" y="106481"/>
                  </a:cubicBezTo>
                  <a:cubicBezTo>
                    <a:pt x="45343" y="109136"/>
                    <a:pt x="50995" y="110446"/>
                    <a:pt x="56702" y="110283"/>
                  </a:cubicBezTo>
                  <a:cubicBezTo>
                    <a:pt x="65191" y="110794"/>
                    <a:pt x="73546" y="107981"/>
                    <a:pt x="79996" y="102438"/>
                  </a:cubicBezTo>
                  <a:cubicBezTo>
                    <a:pt x="85904" y="96567"/>
                    <a:pt x="89536" y="88790"/>
                    <a:pt x="90248" y="80491"/>
                  </a:cubicBezTo>
                  <a:lnTo>
                    <a:pt x="110799" y="80491"/>
                  </a:lnTo>
                  <a:cubicBezTo>
                    <a:pt x="109538" y="93799"/>
                    <a:pt x="103604" y="106229"/>
                    <a:pt x="94050" y="115578"/>
                  </a:cubicBezTo>
                  <a:cubicBezTo>
                    <a:pt x="83698" y="124056"/>
                    <a:pt x="70544" y="128349"/>
                    <a:pt x="57183" y="1276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39" name="Google Shape;939;p48"/>
            <p:cNvSpPr/>
            <p:nvPr/>
          </p:nvSpPr>
          <p:spPr>
            <a:xfrm>
              <a:off x="2971932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45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360" y="122153"/>
                  </a:lnTo>
                  <a:lnTo>
                    <a:pt x="32343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0" name="Google Shape;940;p48"/>
            <p:cNvSpPr/>
            <p:nvPr/>
          </p:nvSpPr>
          <p:spPr>
            <a:xfrm>
              <a:off x="3079643" y="1552112"/>
              <a:ext cx="118596" cy="127558"/>
            </a:xfrm>
            <a:custGeom>
              <a:avLst/>
              <a:gdLst/>
              <a:ahLst/>
              <a:cxnLst/>
              <a:rect l="l" t="t" r="r" b="b"/>
              <a:pathLst>
                <a:path w="118596" h="127558" extrusionOk="0">
                  <a:moveTo>
                    <a:pt x="59299" y="127543"/>
                  </a:moveTo>
                  <a:cubicBezTo>
                    <a:pt x="50506" y="127741"/>
                    <a:pt x="41768" y="126102"/>
                    <a:pt x="33646" y="122730"/>
                  </a:cubicBezTo>
                  <a:cubicBezTo>
                    <a:pt x="26540" y="119678"/>
                    <a:pt x="20209" y="115073"/>
                    <a:pt x="15116" y="109254"/>
                  </a:cubicBezTo>
                  <a:cubicBezTo>
                    <a:pt x="9980" y="103386"/>
                    <a:pt x="6112" y="96521"/>
                    <a:pt x="3757" y="89087"/>
                  </a:cubicBezTo>
                  <a:cubicBezTo>
                    <a:pt x="1197" y="80978"/>
                    <a:pt x="-70" y="72515"/>
                    <a:pt x="3" y="64012"/>
                  </a:cubicBezTo>
                  <a:cubicBezTo>
                    <a:pt x="-58" y="55477"/>
                    <a:pt x="1208" y="46985"/>
                    <a:pt x="3757" y="38840"/>
                  </a:cubicBezTo>
                  <a:cubicBezTo>
                    <a:pt x="6111" y="31363"/>
                    <a:pt x="9977" y="24449"/>
                    <a:pt x="15116" y="18529"/>
                  </a:cubicBezTo>
                  <a:cubicBezTo>
                    <a:pt x="20243" y="12724"/>
                    <a:pt x="26564" y="8094"/>
                    <a:pt x="33646" y="4957"/>
                  </a:cubicBezTo>
                  <a:cubicBezTo>
                    <a:pt x="50059" y="-1652"/>
                    <a:pt x="68394" y="-1652"/>
                    <a:pt x="84807" y="4957"/>
                  </a:cubicBezTo>
                  <a:cubicBezTo>
                    <a:pt x="91925" y="8080"/>
                    <a:pt x="98280" y="12711"/>
                    <a:pt x="103433" y="18529"/>
                  </a:cubicBezTo>
                  <a:cubicBezTo>
                    <a:pt x="108572" y="24449"/>
                    <a:pt x="112438" y="31363"/>
                    <a:pt x="114792" y="38840"/>
                  </a:cubicBezTo>
                  <a:cubicBezTo>
                    <a:pt x="117357" y="46983"/>
                    <a:pt x="118640" y="55475"/>
                    <a:pt x="118594" y="64012"/>
                  </a:cubicBezTo>
                  <a:cubicBezTo>
                    <a:pt x="118651" y="72518"/>
                    <a:pt x="117368" y="80980"/>
                    <a:pt x="114792" y="89087"/>
                  </a:cubicBezTo>
                  <a:cubicBezTo>
                    <a:pt x="112437" y="96521"/>
                    <a:pt x="108569" y="103386"/>
                    <a:pt x="103433" y="109254"/>
                  </a:cubicBezTo>
                  <a:cubicBezTo>
                    <a:pt x="98314" y="115086"/>
                    <a:pt x="91948" y="119691"/>
                    <a:pt x="84807" y="122730"/>
                  </a:cubicBezTo>
                  <a:cubicBezTo>
                    <a:pt x="76727" y="126075"/>
                    <a:pt x="68042" y="127714"/>
                    <a:pt x="59299" y="127543"/>
                  </a:cubicBezTo>
                  <a:moveTo>
                    <a:pt x="59299" y="110072"/>
                  </a:moveTo>
                  <a:cubicBezTo>
                    <a:pt x="64369" y="110082"/>
                    <a:pt x="69385" y="109033"/>
                    <a:pt x="74026" y="106991"/>
                  </a:cubicBezTo>
                  <a:cubicBezTo>
                    <a:pt x="78671" y="104942"/>
                    <a:pt x="82823" y="101923"/>
                    <a:pt x="86203" y="98136"/>
                  </a:cubicBezTo>
                  <a:cubicBezTo>
                    <a:pt x="89872" y="93921"/>
                    <a:pt x="92654" y="89010"/>
                    <a:pt x="94385" y="83697"/>
                  </a:cubicBezTo>
                  <a:cubicBezTo>
                    <a:pt x="98301" y="70833"/>
                    <a:pt x="98301" y="57095"/>
                    <a:pt x="94385" y="44231"/>
                  </a:cubicBezTo>
                  <a:cubicBezTo>
                    <a:pt x="92638" y="38925"/>
                    <a:pt x="89857" y="34017"/>
                    <a:pt x="86203" y="29792"/>
                  </a:cubicBezTo>
                  <a:cubicBezTo>
                    <a:pt x="82855" y="25933"/>
                    <a:pt x="78697" y="22860"/>
                    <a:pt x="74026" y="20791"/>
                  </a:cubicBezTo>
                  <a:cubicBezTo>
                    <a:pt x="64620" y="16685"/>
                    <a:pt x="53928" y="16685"/>
                    <a:pt x="44523" y="20791"/>
                  </a:cubicBezTo>
                  <a:cubicBezTo>
                    <a:pt x="39851" y="22860"/>
                    <a:pt x="35694" y="25933"/>
                    <a:pt x="32346" y="29792"/>
                  </a:cubicBezTo>
                  <a:cubicBezTo>
                    <a:pt x="28708" y="34021"/>
                    <a:pt x="25944" y="38928"/>
                    <a:pt x="24212" y="44231"/>
                  </a:cubicBezTo>
                  <a:cubicBezTo>
                    <a:pt x="20234" y="57085"/>
                    <a:pt x="20234" y="70842"/>
                    <a:pt x="24212" y="83697"/>
                  </a:cubicBezTo>
                  <a:cubicBezTo>
                    <a:pt x="25927" y="89007"/>
                    <a:pt x="28693" y="93917"/>
                    <a:pt x="32346" y="98136"/>
                  </a:cubicBezTo>
                  <a:cubicBezTo>
                    <a:pt x="35726" y="101923"/>
                    <a:pt x="39878" y="104942"/>
                    <a:pt x="44523" y="106991"/>
                  </a:cubicBezTo>
                  <a:cubicBezTo>
                    <a:pt x="49181" y="109033"/>
                    <a:pt x="54213" y="110082"/>
                    <a:pt x="59299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1" name="Google Shape;941;p48"/>
            <p:cNvSpPr/>
            <p:nvPr/>
          </p:nvSpPr>
          <p:spPr>
            <a:xfrm>
              <a:off x="3219848" y="1554854"/>
              <a:ext cx="103602" cy="122203"/>
            </a:xfrm>
            <a:custGeom>
              <a:avLst/>
              <a:gdLst/>
              <a:ahLst/>
              <a:cxnLst/>
              <a:rect l="l" t="t" r="r" b="b"/>
              <a:pathLst>
                <a:path w="103602" h="122203" extrusionOk="0">
                  <a:moveTo>
                    <a:pt x="0" y="1"/>
                  </a:moveTo>
                  <a:lnTo>
                    <a:pt x="56456" y="1"/>
                  </a:lnTo>
                  <a:cubicBezTo>
                    <a:pt x="61630" y="-20"/>
                    <a:pt x="66797" y="382"/>
                    <a:pt x="71906" y="1204"/>
                  </a:cubicBezTo>
                  <a:cubicBezTo>
                    <a:pt x="76579" y="1879"/>
                    <a:pt x="81104" y="3343"/>
                    <a:pt x="85286" y="5536"/>
                  </a:cubicBezTo>
                  <a:cubicBezTo>
                    <a:pt x="89250" y="7652"/>
                    <a:pt x="92574" y="10794"/>
                    <a:pt x="94912" y="14632"/>
                  </a:cubicBezTo>
                  <a:cubicBezTo>
                    <a:pt x="97449" y="19270"/>
                    <a:pt x="98680" y="24510"/>
                    <a:pt x="98473" y="29793"/>
                  </a:cubicBezTo>
                  <a:cubicBezTo>
                    <a:pt x="98702" y="35523"/>
                    <a:pt x="97008" y="41164"/>
                    <a:pt x="93660" y="45820"/>
                  </a:cubicBezTo>
                  <a:cubicBezTo>
                    <a:pt x="90116" y="50207"/>
                    <a:pt x="85579" y="53688"/>
                    <a:pt x="80425" y="55976"/>
                  </a:cubicBezTo>
                  <a:lnTo>
                    <a:pt x="80425" y="56216"/>
                  </a:lnTo>
                  <a:cubicBezTo>
                    <a:pt x="87062" y="57388"/>
                    <a:pt x="93058" y="60907"/>
                    <a:pt x="97318" y="66131"/>
                  </a:cubicBezTo>
                  <a:cubicBezTo>
                    <a:pt x="101667" y="71912"/>
                    <a:pt x="103878" y="79021"/>
                    <a:pt x="103575" y="86249"/>
                  </a:cubicBezTo>
                  <a:cubicBezTo>
                    <a:pt x="103634" y="91197"/>
                    <a:pt x="102701" y="96106"/>
                    <a:pt x="100831" y="100688"/>
                  </a:cubicBezTo>
                  <a:cubicBezTo>
                    <a:pt x="99113" y="104973"/>
                    <a:pt x="96505" y="108844"/>
                    <a:pt x="93179" y="112046"/>
                  </a:cubicBezTo>
                  <a:cubicBezTo>
                    <a:pt x="89749" y="115260"/>
                    <a:pt x="85728" y="117777"/>
                    <a:pt x="81339" y="119458"/>
                  </a:cubicBezTo>
                  <a:cubicBezTo>
                    <a:pt x="76603" y="121318"/>
                    <a:pt x="71554" y="122250"/>
                    <a:pt x="66467" y="122202"/>
                  </a:cubicBezTo>
                  <a:lnTo>
                    <a:pt x="0" y="122202"/>
                  </a:lnTo>
                  <a:close/>
                  <a:moveTo>
                    <a:pt x="54338" y="50104"/>
                  </a:moveTo>
                  <a:cubicBezTo>
                    <a:pt x="63002" y="50104"/>
                    <a:pt x="69018" y="48499"/>
                    <a:pt x="72387" y="45291"/>
                  </a:cubicBezTo>
                  <a:cubicBezTo>
                    <a:pt x="75816" y="42053"/>
                    <a:pt x="77677" y="37490"/>
                    <a:pt x="77489" y="32777"/>
                  </a:cubicBezTo>
                  <a:cubicBezTo>
                    <a:pt x="77768" y="28346"/>
                    <a:pt x="75993" y="24033"/>
                    <a:pt x="72676" y="21082"/>
                  </a:cubicBezTo>
                  <a:cubicBezTo>
                    <a:pt x="67219" y="17770"/>
                    <a:pt x="60835" y="16318"/>
                    <a:pt x="54483" y="16942"/>
                  </a:cubicBezTo>
                  <a:lnTo>
                    <a:pt x="19733" y="16942"/>
                  </a:lnTo>
                  <a:lnTo>
                    <a:pt x="19733" y="50056"/>
                  </a:lnTo>
                  <a:close/>
                  <a:moveTo>
                    <a:pt x="62617" y="105116"/>
                  </a:moveTo>
                  <a:cubicBezTo>
                    <a:pt x="68217" y="105514"/>
                    <a:pt x="73703" y="103397"/>
                    <a:pt x="77585" y="99340"/>
                  </a:cubicBezTo>
                  <a:cubicBezTo>
                    <a:pt x="81035" y="95337"/>
                    <a:pt x="82856" y="90184"/>
                    <a:pt x="82687" y="84901"/>
                  </a:cubicBezTo>
                  <a:cubicBezTo>
                    <a:pt x="82885" y="79909"/>
                    <a:pt x="80899" y="75077"/>
                    <a:pt x="77248" y="71666"/>
                  </a:cubicBezTo>
                  <a:cubicBezTo>
                    <a:pt x="71961" y="67924"/>
                    <a:pt x="65501" y="66215"/>
                    <a:pt x="59055" y="66853"/>
                  </a:cubicBezTo>
                  <a:lnTo>
                    <a:pt x="19733" y="66853"/>
                  </a:lnTo>
                  <a:lnTo>
                    <a:pt x="19733" y="105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2" name="Google Shape;942;p48"/>
            <p:cNvSpPr/>
            <p:nvPr/>
          </p:nvSpPr>
          <p:spPr>
            <a:xfrm>
              <a:off x="3338624" y="1552045"/>
              <a:ext cx="111042" cy="127840"/>
            </a:xfrm>
            <a:custGeom>
              <a:avLst/>
              <a:gdLst/>
              <a:ahLst/>
              <a:cxnLst/>
              <a:rect l="l" t="t" r="r" b="b"/>
              <a:pathLst>
                <a:path w="111042" h="127840" extrusionOk="0">
                  <a:moveTo>
                    <a:pt x="57186" y="127610"/>
                  </a:moveTo>
                  <a:cubicBezTo>
                    <a:pt x="48734" y="127785"/>
                    <a:pt x="40335" y="126246"/>
                    <a:pt x="32495" y="123086"/>
                  </a:cubicBezTo>
                  <a:cubicBezTo>
                    <a:pt x="25588" y="120310"/>
                    <a:pt x="19437" y="115940"/>
                    <a:pt x="14543" y="110331"/>
                  </a:cubicBezTo>
                  <a:cubicBezTo>
                    <a:pt x="9614" y="104616"/>
                    <a:pt x="5911" y="97948"/>
                    <a:pt x="3665" y="90743"/>
                  </a:cubicBezTo>
                  <a:cubicBezTo>
                    <a:pt x="1127" y="82564"/>
                    <a:pt x="-108" y="74037"/>
                    <a:pt x="7" y="65475"/>
                  </a:cubicBezTo>
                  <a:cubicBezTo>
                    <a:pt x="-67" y="56799"/>
                    <a:pt x="1117" y="48158"/>
                    <a:pt x="3521" y="39822"/>
                  </a:cubicBezTo>
                  <a:cubicBezTo>
                    <a:pt x="5698" y="32244"/>
                    <a:pt x="9363" y="25175"/>
                    <a:pt x="14302" y="19030"/>
                  </a:cubicBezTo>
                  <a:cubicBezTo>
                    <a:pt x="19151" y="13089"/>
                    <a:pt x="25291" y="8332"/>
                    <a:pt x="32254" y="5120"/>
                  </a:cubicBezTo>
                  <a:cubicBezTo>
                    <a:pt x="40221" y="1542"/>
                    <a:pt x="48889" y="-201"/>
                    <a:pt x="57619" y="18"/>
                  </a:cubicBezTo>
                  <a:cubicBezTo>
                    <a:pt x="64199" y="-35"/>
                    <a:pt x="70757" y="807"/>
                    <a:pt x="77111" y="2521"/>
                  </a:cubicBezTo>
                  <a:cubicBezTo>
                    <a:pt x="82909" y="4023"/>
                    <a:pt x="88365" y="6620"/>
                    <a:pt x="93186" y="10174"/>
                  </a:cubicBezTo>
                  <a:cubicBezTo>
                    <a:pt x="97893" y="13692"/>
                    <a:pt x="101798" y="18171"/>
                    <a:pt x="104641" y="23313"/>
                  </a:cubicBezTo>
                  <a:cubicBezTo>
                    <a:pt x="107811" y="29110"/>
                    <a:pt x="109745" y="35502"/>
                    <a:pt x="110320" y="42084"/>
                  </a:cubicBezTo>
                  <a:lnTo>
                    <a:pt x="89529" y="42084"/>
                  </a:lnTo>
                  <a:cubicBezTo>
                    <a:pt x="87553" y="27208"/>
                    <a:pt x="74258" y="16497"/>
                    <a:pt x="59303" y="17730"/>
                  </a:cubicBezTo>
                  <a:cubicBezTo>
                    <a:pt x="52994" y="17508"/>
                    <a:pt x="46732" y="18900"/>
                    <a:pt x="41110" y="21773"/>
                  </a:cubicBezTo>
                  <a:cubicBezTo>
                    <a:pt x="36374" y="24271"/>
                    <a:pt x="32350" y="27931"/>
                    <a:pt x="29415" y="32410"/>
                  </a:cubicBezTo>
                  <a:cubicBezTo>
                    <a:pt x="26390" y="37040"/>
                    <a:pt x="24267" y="42200"/>
                    <a:pt x="23158" y="47619"/>
                  </a:cubicBezTo>
                  <a:cubicBezTo>
                    <a:pt x="21895" y="53486"/>
                    <a:pt x="21266" y="59473"/>
                    <a:pt x="21281" y="65475"/>
                  </a:cubicBezTo>
                  <a:cubicBezTo>
                    <a:pt x="21252" y="71038"/>
                    <a:pt x="21915" y="76583"/>
                    <a:pt x="23254" y="81983"/>
                  </a:cubicBezTo>
                  <a:cubicBezTo>
                    <a:pt x="24450" y="87135"/>
                    <a:pt x="26570" y="92027"/>
                    <a:pt x="29511" y="96422"/>
                  </a:cubicBezTo>
                  <a:cubicBezTo>
                    <a:pt x="32325" y="100593"/>
                    <a:pt x="36085" y="104040"/>
                    <a:pt x="40485" y="106481"/>
                  </a:cubicBezTo>
                  <a:cubicBezTo>
                    <a:pt x="45559" y="109126"/>
                    <a:pt x="51224" y="110434"/>
                    <a:pt x="56945" y="110283"/>
                  </a:cubicBezTo>
                  <a:cubicBezTo>
                    <a:pt x="65420" y="110797"/>
                    <a:pt x="73761" y="107982"/>
                    <a:pt x="80191" y="102438"/>
                  </a:cubicBezTo>
                  <a:cubicBezTo>
                    <a:pt x="86096" y="96559"/>
                    <a:pt x="89742" y="88789"/>
                    <a:pt x="90491" y="80491"/>
                  </a:cubicBezTo>
                  <a:lnTo>
                    <a:pt x="111043" y="80491"/>
                  </a:lnTo>
                  <a:cubicBezTo>
                    <a:pt x="109785" y="93809"/>
                    <a:pt x="103831" y="106246"/>
                    <a:pt x="94245" y="115578"/>
                  </a:cubicBezTo>
                  <a:cubicBezTo>
                    <a:pt x="83873" y="124171"/>
                    <a:pt x="70633" y="128521"/>
                    <a:pt x="57186" y="12775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3" name="Google Shape;943;p48"/>
            <p:cNvSpPr/>
            <p:nvPr/>
          </p:nvSpPr>
          <p:spPr>
            <a:xfrm>
              <a:off x="3469833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93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409" y="122153"/>
                  </a:lnTo>
                  <a:lnTo>
                    <a:pt x="32391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4" name="Google Shape;944;p48"/>
            <p:cNvSpPr/>
            <p:nvPr/>
          </p:nvSpPr>
          <p:spPr>
            <a:xfrm>
              <a:off x="3584237" y="1551869"/>
              <a:ext cx="114789" cy="127785"/>
            </a:xfrm>
            <a:custGeom>
              <a:avLst/>
              <a:gdLst/>
              <a:ahLst/>
              <a:cxnLst/>
              <a:rect l="l" t="t" r="r" b="b"/>
              <a:pathLst>
                <a:path w="114789" h="127785" extrusionOk="0">
                  <a:moveTo>
                    <a:pt x="40381" y="127785"/>
                  </a:moveTo>
                  <a:cubicBezTo>
                    <a:pt x="35132" y="127797"/>
                    <a:pt x="29898" y="127199"/>
                    <a:pt x="24787" y="126004"/>
                  </a:cubicBezTo>
                  <a:cubicBezTo>
                    <a:pt x="20152" y="124905"/>
                    <a:pt x="15783" y="122893"/>
                    <a:pt x="11936" y="120085"/>
                  </a:cubicBezTo>
                  <a:cubicBezTo>
                    <a:pt x="8201" y="117298"/>
                    <a:pt x="5195" y="113648"/>
                    <a:pt x="3177" y="109448"/>
                  </a:cubicBezTo>
                  <a:cubicBezTo>
                    <a:pt x="-1189" y="98964"/>
                    <a:pt x="-1050" y="87146"/>
                    <a:pt x="3562" y="76768"/>
                  </a:cubicBezTo>
                  <a:cubicBezTo>
                    <a:pt x="5771" y="72496"/>
                    <a:pt x="8953" y="68804"/>
                    <a:pt x="12851" y="65987"/>
                  </a:cubicBezTo>
                  <a:cubicBezTo>
                    <a:pt x="16876" y="63165"/>
                    <a:pt x="21351" y="61050"/>
                    <a:pt x="26086" y="59730"/>
                  </a:cubicBezTo>
                  <a:cubicBezTo>
                    <a:pt x="30899" y="58334"/>
                    <a:pt x="36145" y="57131"/>
                    <a:pt x="41344" y="56168"/>
                  </a:cubicBezTo>
                  <a:cubicBezTo>
                    <a:pt x="46541" y="55206"/>
                    <a:pt x="52076" y="54243"/>
                    <a:pt x="57034" y="53714"/>
                  </a:cubicBezTo>
                  <a:cubicBezTo>
                    <a:pt x="61464" y="53240"/>
                    <a:pt x="65855" y="52452"/>
                    <a:pt x="70173" y="51355"/>
                  </a:cubicBezTo>
                  <a:cubicBezTo>
                    <a:pt x="73465" y="50579"/>
                    <a:pt x="76530" y="49047"/>
                    <a:pt x="79125" y="46879"/>
                  </a:cubicBezTo>
                  <a:cubicBezTo>
                    <a:pt x="81453" y="44621"/>
                    <a:pt x="82668" y="41452"/>
                    <a:pt x="82446" y="38216"/>
                  </a:cubicBezTo>
                  <a:cubicBezTo>
                    <a:pt x="82629" y="34521"/>
                    <a:pt x="81761" y="30850"/>
                    <a:pt x="79943" y="27628"/>
                  </a:cubicBezTo>
                  <a:cubicBezTo>
                    <a:pt x="78424" y="25036"/>
                    <a:pt x="76228" y="22906"/>
                    <a:pt x="73590" y="21467"/>
                  </a:cubicBezTo>
                  <a:cubicBezTo>
                    <a:pt x="70865" y="20001"/>
                    <a:pt x="67898" y="19039"/>
                    <a:pt x="64831" y="18627"/>
                  </a:cubicBezTo>
                  <a:cubicBezTo>
                    <a:pt x="61645" y="18147"/>
                    <a:pt x="58427" y="17905"/>
                    <a:pt x="55205" y="17905"/>
                  </a:cubicBezTo>
                  <a:cubicBezTo>
                    <a:pt x="47816" y="17634"/>
                    <a:pt x="40484" y="19293"/>
                    <a:pt x="33931" y="22718"/>
                  </a:cubicBezTo>
                  <a:cubicBezTo>
                    <a:pt x="28252" y="25943"/>
                    <a:pt x="25172" y="32055"/>
                    <a:pt x="24691" y="41008"/>
                  </a:cubicBezTo>
                  <a:lnTo>
                    <a:pt x="4621" y="41008"/>
                  </a:lnTo>
                  <a:cubicBezTo>
                    <a:pt x="4714" y="34304"/>
                    <a:pt x="6361" y="27714"/>
                    <a:pt x="9434" y="21756"/>
                  </a:cubicBezTo>
                  <a:cubicBezTo>
                    <a:pt x="12154" y="16690"/>
                    <a:pt x="16049" y="12349"/>
                    <a:pt x="20792" y="9098"/>
                  </a:cubicBezTo>
                  <a:cubicBezTo>
                    <a:pt x="25707" y="5796"/>
                    <a:pt x="31190" y="3431"/>
                    <a:pt x="36964" y="2119"/>
                  </a:cubicBezTo>
                  <a:cubicBezTo>
                    <a:pt x="43360" y="678"/>
                    <a:pt x="49899" y="-33"/>
                    <a:pt x="56456" y="1"/>
                  </a:cubicBezTo>
                  <a:cubicBezTo>
                    <a:pt x="61949" y="-9"/>
                    <a:pt x="67435" y="393"/>
                    <a:pt x="72868" y="1204"/>
                  </a:cubicBezTo>
                  <a:cubicBezTo>
                    <a:pt x="78043" y="1905"/>
                    <a:pt x="83049" y="3535"/>
                    <a:pt x="87644" y="6017"/>
                  </a:cubicBezTo>
                  <a:cubicBezTo>
                    <a:pt x="92039" y="8448"/>
                    <a:pt x="95710" y="12002"/>
                    <a:pt x="98281" y="16317"/>
                  </a:cubicBezTo>
                  <a:cubicBezTo>
                    <a:pt x="101173" y="21583"/>
                    <a:pt x="102555" y="27546"/>
                    <a:pt x="102275" y="33548"/>
                  </a:cubicBezTo>
                  <a:lnTo>
                    <a:pt x="102275" y="96405"/>
                  </a:lnTo>
                  <a:cubicBezTo>
                    <a:pt x="102175" y="99889"/>
                    <a:pt x="102449" y="103375"/>
                    <a:pt x="103094" y="106801"/>
                  </a:cubicBezTo>
                  <a:cubicBezTo>
                    <a:pt x="103671" y="109015"/>
                    <a:pt x="105500" y="110122"/>
                    <a:pt x="108677" y="110122"/>
                  </a:cubicBezTo>
                  <a:cubicBezTo>
                    <a:pt x="110757" y="109981"/>
                    <a:pt x="112811" y="109577"/>
                    <a:pt x="114789" y="108918"/>
                  </a:cubicBezTo>
                  <a:lnTo>
                    <a:pt x="114789" y="124512"/>
                  </a:lnTo>
                  <a:cubicBezTo>
                    <a:pt x="110330" y="126788"/>
                    <a:pt x="105350" y="127850"/>
                    <a:pt x="100350" y="127593"/>
                  </a:cubicBezTo>
                  <a:cubicBezTo>
                    <a:pt x="95798" y="127808"/>
                    <a:pt x="91342" y="126236"/>
                    <a:pt x="87933" y="123213"/>
                  </a:cubicBezTo>
                  <a:cubicBezTo>
                    <a:pt x="84500" y="119227"/>
                    <a:pt x="82848" y="114010"/>
                    <a:pt x="83361" y="108774"/>
                  </a:cubicBezTo>
                  <a:cubicBezTo>
                    <a:pt x="78253" y="115123"/>
                    <a:pt x="71634" y="120088"/>
                    <a:pt x="64109" y="123213"/>
                  </a:cubicBezTo>
                  <a:cubicBezTo>
                    <a:pt x="56559" y="126219"/>
                    <a:pt x="48508" y="127771"/>
                    <a:pt x="40381" y="127785"/>
                  </a:cubicBezTo>
                  <a:moveTo>
                    <a:pt x="44905" y="110314"/>
                  </a:moveTo>
                  <a:cubicBezTo>
                    <a:pt x="50689" y="110452"/>
                    <a:pt x="56448" y="109522"/>
                    <a:pt x="61895" y="107571"/>
                  </a:cubicBezTo>
                  <a:cubicBezTo>
                    <a:pt x="66138" y="106034"/>
                    <a:pt x="70056" y="103716"/>
                    <a:pt x="73446" y="100736"/>
                  </a:cubicBezTo>
                  <a:cubicBezTo>
                    <a:pt x="76266" y="98235"/>
                    <a:pt x="78529" y="95168"/>
                    <a:pt x="80088" y="91736"/>
                  </a:cubicBezTo>
                  <a:cubicBezTo>
                    <a:pt x="81408" y="88881"/>
                    <a:pt x="82129" y="85785"/>
                    <a:pt x="82206" y="82640"/>
                  </a:cubicBezTo>
                  <a:lnTo>
                    <a:pt x="82206" y="62088"/>
                  </a:lnTo>
                  <a:cubicBezTo>
                    <a:pt x="79313" y="64317"/>
                    <a:pt x="75901" y="65774"/>
                    <a:pt x="72291" y="66324"/>
                  </a:cubicBezTo>
                  <a:cubicBezTo>
                    <a:pt x="68200" y="67142"/>
                    <a:pt x="63916" y="67864"/>
                    <a:pt x="59392" y="68490"/>
                  </a:cubicBezTo>
                  <a:lnTo>
                    <a:pt x="45820" y="70367"/>
                  </a:lnTo>
                  <a:cubicBezTo>
                    <a:pt x="41594" y="70897"/>
                    <a:pt x="37463" y="72015"/>
                    <a:pt x="33547" y="73688"/>
                  </a:cubicBezTo>
                  <a:cubicBezTo>
                    <a:pt x="30073" y="75128"/>
                    <a:pt x="27025" y="77430"/>
                    <a:pt x="24691" y="80378"/>
                  </a:cubicBezTo>
                  <a:cubicBezTo>
                    <a:pt x="22234" y="83855"/>
                    <a:pt x="21029" y="88063"/>
                    <a:pt x="21274" y="92314"/>
                  </a:cubicBezTo>
                  <a:cubicBezTo>
                    <a:pt x="20999" y="97913"/>
                    <a:pt x="23732" y="103234"/>
                    <a:pt x="28445" y="106271"/>
                  </a:cubicBezTo>
                  <a:cubicBezTo>
                    <a:pt x="30726" y="107738"/>
                    <a:pt x="33253" y="108781"/>
                    <a:pt x="35905" y="109352"/>
                  </a:cubicBezTo>
                  <a:cubicBezTo>
                    <a:pt x="38861" y="109999"/>
                    <a:pt x="41879" y="110321"/>
                    <a:pt x="44905" y="110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5" name="Google Shape;945;p48"/>
            <p:cNvSpPr/>
            <p:nvPr/>
          </p:nvSpPr>
          <p:spPr>
            <a:xfrm>
              <a:off x="3707834" y="1554799"/>
              <a:ext cx="110842" cy="122208"/>
            </a:xfrm>
            <a:custGeom>
              <a:avLst/>
              <a:gdLst/>
              <a:ahLst/>
              <a:cxnLst/>
              <a:rect l="l" t="t" r="r" b="b"/>
              <a:pathLst>
                <a:path w="110842" h="122208" extrusionOk="0">
                  <a:moveTo>
                    <a:pt x="40188" y="74464"/>
                  </a:moveTo>
                  <a:cubicBezTo>
                    <a:pt x="31855" y="73384"/>
                    <a:pt x="24247" y="69167"/>
                    <a:pt x="18915" y="62672"/>
                  </a:cubicBezTo>
                  <a:cubicBezTo>
                    <a:pt x="13248" y="55571"/>
                    <a:pt x="10312" y="46676"/>
                    <a:pt x="10637" y="37597"/>
                  </a:cubicBezTo>
                  <a:cubicBezTo>
                    <a:pt x="10151" y="27439"/>
                    <a:pt x="13878" y="17531"/>
                    <a:pt x="20936" y="10211"/>
                  </a:cubicBezTo>
                  <a:cubicBezTo>
                    <a:pt x="28488" y="3164"/>
                    <a:pt x="38585" y="-503"/>
                    <a:pt x="48900" y="56"/>
                  </a:cubicBezTo>
                  <a:lnTo>
                    <a:pt x="110843" y="56"/>
                  </a:lnTo>
                  <a:lnTo>
                    <a:pt x="110843" y="122209"/>
                  </a:lnTo>
                  <a:lnTo>
                    <a:pt x="90724" y="122209"/>
                  </a:lnTo>
                  <a:lnTo>
                    <a:pt x="90724" y="75186"/>
                  </a:lnTo>
                  <a:lnTo>
                    <a:pt x="64061" y="75186"/>
                  </a:lnTo>
                  <a:lnTo>
                    <a:pt x="26712" y="122209"/>
                  </a:lnTo>
                  <a:lnTo>
                    <a:pt x="0" y="122209"/>
                  </a:lnTo>
                  <a:close/>
                  <a:moveTo>
                    <a:pt x="90724" y="57956"/>
                  </a:moveTo>
                  <a:lnTo>
                    <a:pt x="90724" y="17767"/>
                  </a:lnTo>
                  <a:lnTo>
                    <a:pt x="55301" y="17767"/>
                  </a:lnTo>
                  <a:cubicBezTo>
                    <a:pt x="48689" y="17173"/>
                    <a:pt x="42098" y="19118"/>
                    <a:pt x="36867" y="23206"/>
                  </a:cubicBezTo>
                  <a:cubicBezTo>
                    <a:pt x="29284" y="31542"/>
                    <a:pt x="29284" y="44277"/>
                    <a:pt x="36867" y="52613"/>
                  </a:cubicBezTo>
                  <a:cubicBezTo>
                    <a:pt x="42123" y="56646"/>
                    <a:pt x="48703" y="58553"/>
                    <a:pt x="55301" y="57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6" name="Google Shape;946;p48"/>
            <p:cNvSpPr/>
            <p:nvPr/>
          </p:nvSpPr>
          <p:spPr>
            <a:xfrm>
              <a:off x="3914551" y="1554855"/>
              <a:ext cx="151464" cy="122152"/>
            </a:xfrm>
            <a:custGeom>
              <a:avLst/>
              <a:gdLst/>
              <a:ahLst/>
              <a:cxnLst/>
              <a:rect l="l" t="t" r="r" b="b"/>
              <a:pathLst>
                <a:path w="151464" h="122152" extrusionOk="0">
                  <a:moveTo>
                    <a:pt x="0" y="0"/>
                  </a:moveTo>
                  <a:lnTo>
                    <a:pt x="20118" y="0"/>
                  </a:lnTo>
                  <a:lnTo>
                    <a:pt x="20118" y="104441"/>
                  </a:lnTo>
                  <a:lnTo>
                    <a:pt x="65697" y="104441"/>
                  </a:lnTo>
                  <a:lnTo>
                    <a:pt x="65697" y="0"/>
                  </a:lnTo>
                  <a:lnTo>
                    <a:pt x="85767" y="0"/>
                  </a:lnTo>
                  <a:lnTo>
                    <a:pt x="85767" y="104441"/>
                  </a:lnTo>
                  <a:lnTo>
                    <a:pt x="131346" y="104441"/>
                  </a:lnTo>
                  <a:lnTo>
                    <a:pt x="131346" y="0"/>
                  </a:lnTo>
                  <a:lnTo>
                    <a:pt x="151464" y="0"/>
                  </a:lnTo>
                  <a:lnTo>
                    <a:pt x="151464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7" name="Google Shape;947;p48"/>
            <p:cNvSpPr/>
            <p:nvPr/>
          </p:nvSpPr>
          <p:spPr>
            <a:xfrm>
              <a:off x="4093930" y="1554855"/>
              <a:ext cx="109157" cy="122152"/>
            </a:xfrm>
            <a:custGeom>
              <a:avLst/>
              <a:gdLst/>
              <a:ahLst/>
              <a:cxnLst/>
              <a:rect l="l" t="t" r="r" b="b"/>
              <a:pathLst>
                <a:path w="109157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58333"/>
                  </a:lnTo>
                  <a:lnTo>
                    <a:pt x="76045" y="0"/>
                  </a:lnTo>
                  <a:lnTo>
                    <a:pt x="102757" y="0"/>
                  </a:lnTo>
                  <a:lnTo>
                    <a:pt x="48659" y="52943"/>
                  </a:lnTo>
                  <a:lnTo>
                    <a:pt x="109158" y="122153"/>
                  </a:lnTo>
                  <a:lnTo>
                    <a:pt x="83409" y="122153"/>
                  </a:lnTo>
                  <a:lnTo>
                    <a:pt x="32343" y="64012"/>
                  </a:lnTo>
                  <a:lnTo>
                    <a:pt x="20070" y="76093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8" name="Google Shape;948;p48"/>
            <p:cNvSpPr/>
            <p:nvPr/>
          </p:nvSpPr>
          <p:spPr>
            <a:xfrm>
              <a:off x="4201594" y="1552112"/>
              <a:ext cx="118642" cy="127558"/>
            </a:xfrm>
            <a:custGeom>
              <a:avLst/>
              <a:gdLst/>
              <a:ahLst/>
              <a:cxnLst/>
              <a:rect l="l" t="t" r="r" b="b"/>
              <a:pathLst>
                <a:path w="118642" h="127558" extrusionOk="0">
                  <a:moveTo>
                    <a:pt x="59345" y="127543"/>
                  </a:moveTo>
                  <a:cubicBezTo>
                    <a:pt x="50553" y="127741"/>
                    <a:pt x="41815" y="126102"/>
                    <a:pt x="33692" y="122730"/>
                  </a:cubicBezTo>
                  <a:cubicBezTo>
                    <a:pt x="26587" y="119678"/>
                    <a:pt x="20255" y="115073"/>
                    <a:pt x="15162" y="109254"/>
                  </a:cubicBezTo>
                  <a:cubicBezTo>
                    <a:pt x="10026" y="103386"/>
                    <a:pt x="6159" y="96521"/>
                    <a:pt x="3804" y="89087"/>
                  </a:cubicBezTo>
                  <a:cubicBezTo>
                    <a:pt x="1228" y="80980"/>
                    <a:pt x="-55" y="72518"/>
                    <a:pt x="2" y="64012"/>
                  </a:cubicBezTo>
                  <a:cubicBezTo>
                    <a:pt x="-44" y="55475"/>
                    <a:pt x="1239" y="46983"/>
                    <a:pt x="3804" y="38840"/>
                  </a:cubicBezTo>
                  <a:cubicBezTo>
                    <a:pt x="6158" y="31363"/>
                    <a:pt x="10024" y="24449"/>
                    <a:pt x="15162" y="18529"/>
                  </a:cubicBezTo>
                  <a:cubicBezTo>
                    <a:pt x="20290" y="12724"/>
                    <a:pt x="26611" y="8094"/>
                    <a:pt x="33692" y="4957"/>
                  </a:cubicBezTo>
                  <a:cubicBezTo>
                    <a:pt x="50106" y="-1652"/>
                    <a:pt x="68441" y="-1652"/>
                    <a:pt x="84854" y="4957"/>
                  </a:cubicBezTo>
                  <a:cubicBezTo>
                    <a:pt x="91972" y="8080"/>
                    <a:pt x="98327" y="12711"/>
                    <a:pt x="103480" y="18529"/>
                  </a:cubicBezTo>
                  <a:cubicBezTo>
                    <a:pt x="108619" y="24449"/>
                    <a:pt x="112485" y="31363"/>
                    <a:pt x="114839" y="38840"/>
                  </a:cubicBezTo>
                  <a:cubicBezTo>
                    <a:pt x="117404" y="46983"/>
                    <a:pt x="118687" y="55475"/>
                    <a:pt x="118641" y="64012"/>
                  </a:cubicBezTo>
                  <a:cubicBezTo>
                    <a:pt x="118698" y="72518"/>
                    <a:pt x="117415" y="80980"/>
                    <a:pt x="114839" y="89087"/>
                  </a:cubicBezTo>
                  <a:cubicBezTo>
                    <a:pt x="112483" y="96521"/>
                    <a:pt x="108616" y="103386"/>
                    <a:pt x="103480" y="109254"/>
                  </a:cubicBezTo>
                  <a:cubicBezTo>
                    <a:pt x="98361" y="115086"/>
                    <a:pt x="91995" y="119691"/>
                    <a:pt x="84854" y="122730"/>
                  </a:cubicBezTo>
                  <a:cubicBezTo>
                    <a:pt x="76774" y="126075"/>
                    <a:pt x="68089" y="127714"/>
                    <a:pt x="59345" y="127543"/>
                  </a:cubicBezTo>
                  <a:moveTo>
                    <a:pt x="59345" y="110072"/>
                  </a:moveTo>
                  <a:cubicBezTo>
                    <a:pt x="64416" y="110082"/>
                    <a:pt x="69432" y="109033"/>
                    <a:pt x="74073" y="106991"/>
                  </a:cubicBezTo>
                  <a:cubicBezTo>
                    <a:pt x="78717" y="104942"/>
                    <a:pt x="82869" y="101923"/>
                    <a:pt x="86250" y="98136"/>
                  </a:cubicBezTo>
                  <a:cubicBezTo>
                    <a:pt x="89903" y="93917"/>
                    <a:pt x="92669" y="89007"/>
                    <a:pt x="94384" y="83697"/>
                  </a:cubicBezTo>
                  <a:cubicBezTo>
                    <a:pt x="98361" y="70842"/>
                    <a:pt x="98361" y="57085"/>
                    <a:pt x="94384" y="44231"/>
                  </a:cubicBezTo>
                  <a:cubicBezTo>
                    <a:pt x="92652" y="38928"/>
                    <a:pt x="89888" y="34021"/>
                    <a:pt x="86250" y="29792"/>
                  </a:cubicBezTo>
                  <a:cubicBezTo>
                    <a:pt x="82902" y="25933"/>
                    <a:pt x="78744" y="22860"/>
                    <a:pt x="74073" y="20791"/>
                  </a:cubicBezTo>
                  <a:cubicBezTo>
                    <a:pt x="64667" y="16685"/>
                    <a:pt x="53976" y="16685"/>
                    <a:pt x="44570" y="20791"/>
                  </a:cubicBezTo>
                  <a:cubicBezTo>
                    <a:pt x="39899" y="22860"/>
                    <a:pt x="35741" y="25933"/>
                    <a:pt x="32393" y="29792"/>
                  </a:cubicBezTo>
                  <a:cubicBezTo>
                    <a:pt x="28755" y="34021"/>
                    <a:pt x="25990" y="38928"/>
                    <a:pt x="24259" y="44231"/>
                  </a:cubicBezTo>
                  <a:cubicBezTo>
                    <a:pt x="20281" y="57085"/>
                    <a:pt x="20281" y="70842"/>
                    <a:pt x="24259" y="83697"/>
                  </a:cubicBezTo>
                  <a:cubicBezTo>
                    <a:pt x="25974" y="89007"/>
                    <a:pt x="28740" y="93917"/>
                    <a:pt x="32393" y="98136"/>
                  </a:cubicBezTo>
                  <a:cubicBezTo>
                    <a:pt x="35773" y="101923"/>
                    <a:pt x="39925" y="104942"/>
                    <a:pt x="44570" y="106991"/>
                  </a:cubicBezTo>
                  <a:cubicBezTo>
                    <a:pt x="49227" y="109033"/>
                    <a:pt x="54260" y="110082"/>
                    <a:pt x="59345" y="110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49" name="Google Shape;949;p48"/>
            <p:cNvSpPr/>
            <p:nvPr/>
          </p:nvSpPr>
          <p:spPr>
            <a:xfrm>
              <a:off x="4326685" y="1554855"/>
              <a:ext cx="115511" cy="123646"/>
            </a:xfrm>
            <a:custGeom>
              <a:avLst/>
              <a:gdLst/>
              <a:ahLst/>
              <a:cxnLst/>
              <a:rect l="l" t="t" r="r" b="b"/>
              <a:pathLst>
                <a:path w="115511" h="123646" extrusionOk="0">
                  <a:moveTo>
                    <a:pt x="11792" y="123549"/>
                  </a:moveTo>
                  <a:cubicBezTo>
                    <a:pt x="9646" y="123539"/>
                    <a:pt x="7504" y="123346"/>
                    <a:pt x="5390" y="122971"/>
                  </a:cubicBezTo>
                  <a:lnTo>
                    <a:pt x="0" y="121912"/>
                  </a:lnTo>
                  <a:lnTo>
                    <a:pt x="0" y="104201"/>
                  </a:lnTo>
                  <a:cubicBezTo>
                    <a:pt x="1416" y="104624"/>
                    <a:pt x="2865" y="104930"/>
                    <a:pt x="4332" y="105115"/>
                  </a:cubicBezTo>
                  <a:cubicBezTo>
                    <a:pt x="5624" y="105288"/>
                    <a:pt x="6927" y="105369"/>
                    <a:pt x="8230" y="105356"/>
                  </a:cubicBezTo>
                  <a:cubicBezTo>
                    <a:pt x="13012" y="105583"/>
                    <a:pt x="17556" y="103256"/>
                    <a:pt x="20166" y="99243"/>
                  </a:cubicBezTo>
                  <a:cubicBezTo>
                    <a:pt x="23507" y="93433"/>
                    <a:pt x="25605" y="86992"/>
                    <a:pt x="26327" y="80328"/>
                  </a:cubicBezTo>
                  <a:cubicBezTo>
                    <a:pt x="27859" y="69484"/>
                    <a:pt x="28679" y="58551"/>
                    <a:pt x="28782" y="47600"/>
                  </a:cubicBezTo>
                  <a:cubicBezTo>
                    <a:pt x="29118" y="34316"/>
                    <a:pt x="29407" y="18434"/>
                    <a:pt x="29744" y="0"/>
                  </a:cubicBezTo>
                  <a:lnTo>
                    <a:pt x="115511" y="0"/>
                  </a:lnTo>
                  <a:lnTo>
                    <a:pt x="115511" y="122153"/>
                  </a:lnTo>
                  <a:lnTo>
                    <a:pt x="95441" y="122153"/>
                  </a:lnTo>
                  <a:lnTo>
                    <a:pt x="95441" y="17712"/>
                  </a:lnTo>
                  <a:lnTo>
                    <a:pt x="49140" y="17712"/>
                  </a:lnTo>
                  <a:cubicBezTo>
                    <a:pt x="48659" y="32054"/>
                    <a:pt x="48146" y="45643"/>
                    <a:pt x="47600" y="58477"/>
                  </a:cubicBezTo>
                  <a:cubicBezTo>
                    <a:pt x="47235" y="69809"/>
                    <a:pt x="45850" y="81085"/>
                    <a:pt x="43461" y="92168"/>
                  </a:cubicBezTo>
                  <a:cubicBezTo>
                    <a:pt x="41823" y="100568"/>
                    <a:pt x="38174" y="108446"/>
                    <a:pt x="32824" y="115126"/>
                  </a:cubicBezTo>
                  <a:cubicBezTo>
                    <a:pt x="27447" y="120973"/>
                    <a:pt x="19721" y="124085"/>
                    <a:pt x="11792" y="1235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0" name="Google Shape;950;p48"/>
            <p:cNvSpPr/>
            <p:nvPr/>
          </p:nvSpPr>
          <p:spPr>
            <a:xfrm>
              <a:off x="4463635" y="1551869"/>
              <a:ext cx="114911" cy="127785"/>
            </a:xfrm>
            <a:custGeom>
              <a:avLst/>
              <a:gdLst/>
              <a:ahLst/>
              <a:cxnLst/>
              <a:rect l="l" t="t" r="r" b="b"/>
              <a:pathLst>
                <a:path w="114911" h="127785" extrusionOk="0">
                  <a:moveTo>
                    <a:pt x="40455" y="127785"/>
                  </a:moveTo>
                  <a:cubicBezTo>
                    <a:pt x="35206" y="127801"/>
                    <a:pt x="29972" y="127203"/>
                    <a:pt x="24861" y="126004"/>
                  </a:cubicBezTo>
                  <a:cubicBezTo>
                    <a:pt x="20208" y="124915"/>
                    <a:pt x="15822" y="122902"/>
                    <a:pt x="11963" y="120085"/>
                  </a:cubicBezTo>
                  <a:cubicBezTo>
                    <a:pt x="8237" y="117300"/>
                    <a:pt x="5246" y="113649"/>
                    <a:pt x="3251" y="109448"/>
                  </a:cubicBezTo>
                  <a:cubicBezTo>
                    <a:pt x="989" y="104534"/>
                    <a:pt x="-114" y="99166"/>
                    <a:pt x="27" y="93758"/>
                  </a:cubicBezTo>
                  <a:cubicBezTo>
                    <a:pt x="-200" y="87888"/>
                    <a:pt x="1024" y="82053"/>
                    <a:pt x="3588" y="76768"/>
                  </a:cubicBezTo>
                  <a:cubicBezTo>
                    <a:pt x="5814" y="72493"/>
                    <a:pt x="9012" y="68801"/>
                    <a:pt x="12925" y="65987"/>
                  </a:cubicBezTo>
                  <a:cubicBezTo>
                    <a:pt x="16942" y="63152"/>
                    <a:pt x="21420" y="61035"/>
                    <a:pt x="26161" y="59730"/>
                  </a:cubicBezTo>
                  <a:cubicBezTo>
                    <a:pt x="30974" y="58334"/>
                    <a:pt x="36172" y="57131"/>
                    <a:pt x="41370" y="56168"/>
                  </a:cubicBezTo>
                  <a:cubicBezTo>
                    <a:pt x="46568" y="55206"/>
                    <a:pt x="52151" y="54243"/>
                    <a:pt x="57108" y="53714"/>
                  </a:cubicBezTo>
                  <a:cubicBezTo>
                    <a:pt x="61523" y="53245"/>
                    <a:pt x="65898" y="52456"/>
                    <a:pt x="70199" y="51355"/>
                  </a:cubicBezTo>
                  <a:cubicBezTo>
                    <a:pt x="73509" y="50590"/>
                    <a:pt x="76592" y="49057"/>
                    <a:pt x="79200" y="46879"/>
                  </a:cubicBezTo>
                  <a:cubicBezTo>
                    <a:pt x="81527" y="44621"/>
                    <a:pt x="82742" y="41452"/>
                    <a:pt x="82520" y="38216"/>
                  </a:cubicBezTo>
                  <a:cubicBezTo>
                    <a:pt x="82680" y="34523"/>
                    <a:pt x="81813" y="30858"/>
                    <a:pt x="80018" y="27628"/>
                  </a:cubicBezTo>
                  <a:cubicBezTo>
                    <a:pt x="78479" y="25034"/>
                    <a:pt x="76267" y="22905"/>
                    <a:pt x="73616" y="21467"/>
                  </a:cubicBezTo>
                  <a:cubicBezTo>
                    <a:pt x="70908" y="20000"/>
                    <a:pt x="67957" y="19038"/>
                    <a:pt x="64905" y="18627"/>
                  </a:cubicBezTo>
                  <a:cubicBezTo>
                    <a:pt x="61718" y="18149"/>
                    <a:pt x="58501" y="17908"/>
                    <a:pt x="55279" y="17905"/>
                  </a:cubicBezTo>
                  <a:cubicBezTo>
                    <a:pt x="47890" y="17634"/>
                    <a:pt x="40558" y="19293"/>
                    <a:pt x="34006" y="22718"/>
                  </a:cubicBezTo>
                  <a:cubicBezTo>
                    <a:pt x="28327" y="25943"/>
                    <a:pt x="25295" y="32055"/>
                    <a:pt x="24813" y="41008"/>
                  </a:cubicBezTo>
                  <a:lnTo>
                    <a:pt x="4743" y="41008"/>
                  </a:lnTo>
                  <a:cubicBezTo>
                    <a:pt x="4818" y="34302"/>
                    <a:pt x="6467" y="27708"/>
                    <a:pt x="9556" y="21756"/>
                  </a:cubicBezTo>
                  <a:cubicBezTo>
                    <a:pt x="12260" y="16693"/>
                    <a:pt x="16139" y="12352"/>
                    <a:pt x="20866" y="9098"/>
                  </a:cubicBezTo>
                  <a:cubicBezTo>
                    <a:pt x="25803" y="5804"/>
                    <a:pt x="31300" y="3439"/>
                    <a:pt x="37086" y="2119"/>
                  </a:cubicBezTo>
                  <a:cubicBezTo>
                    <a:pt x="43482" y="678"/>
                    <a:pt x="50022" y="-33"/>
                    <a:pt x="56579" y="1"/>
                  </a:cubicBezTo>
                  <a:cubicBezTo>
                    <a:pt x="62072" y="-7"/>
                    <a:pt x="67558" y="395"/>
                    <a:pt x="72991" y="1204"/>
                  </a:cubicBezTo>
                  <a:cubicBezTo>
                    <a:pt x="78152" y="1899"/>
                    <a:pt x="83143" y="3530"/>
                    <a:pt x="87718" y="6017"/>
                  </a:cubicBezTo>
                  <a:cubicBezTo>
                    <a:pt x="92123" y="8434"/>
                    <a:pt x="95797" y="11992"/>
                    <a:pt x="98355" y="16317"/>
                  </a:cubicBezTo>
                  <a:cubicBezTo>
                    <a:pt x="101264" y="21578"/>
                    <a:pt x="102663" y="27541"/>
                    <a:pt x="102398" y="33548"/>
                  </a:cubicBezTo>
                  <a:lnTo>
                    <a:pt x="102398" y="96405"/>
                  </a:lnTo>
                  <a:cubicBezTo>
                    <a:pt x="102273" y="99890"/>
                    <a:pt x="102547" y="103378"/>
                    <a:pt x="103216" y="106801"/>
                  </a:cubicBezTo>
                  <a:cubicBezTo>
                    <a:pt x="103746" y="109015"/>
                    <a:pt x="105623" y="110122"/>
                    <a:pt x="108751" y="110122"/>
                  </a:cubicBezTo>
                  <a:cubicBezTo>
                    <a:pt x="110847" y="109982"/>
                    <a:pt x="112917" y="109578"/>
                    <a:pt x="114912" y="108918"/>
                  </a:cubicBezTo>
                  <a:lnTo>
                    <a:pt x="114912" y="124512"/>
                  </a:lnTo>
                  <a:cubicBezTo>
                    <a:pt x="110447" y="126773"/>
                    <a:pt x="105472" y="127834"/>
                    <a:pt x="100473" y="127593"/>
                  </a:cubicBezTo>
                  <a:cubicBezTo>
                    <a:pt x="95921" y="127808"/>
                    <a:pt x="91465" y="126236"/>
                    <a:pt x="88056" y="123213"/>
                  </a:cubicBezTo>
                  <a:cubicBezTo>
                    <a:pt x="84536" y="119265"/>
                    <a:pt x="82795" y="114044"/>
                    <a:pt x="83243" y="108774"/>
                  </a:cubicBezTo>
                  <a:cubicBezTo>
                    <a:pt x="78151" y="115140"/>
                    <a:pt x="71527" y="120108"/>
                    <a:pt x="63991" y="123213"/>
                  </a:cubicBezTo>
                  <a:cubicBezTo>
                    <a:pt x="56430" y="126164"/>
                    <a:pt x="48378" y="127650"/>
                    <a:pt x="40263" y="127593"/>
                  </a:cubicBezTo>
                  <a:moveTo>
                    <a:pt x="44739" y="110122"/>
                  </a:moveTo>
                  <a:cubicBezTo>
                    <a:pt x="50523" y="110259"/>
                    <a:pt x="56282" y="109329"/>
                    <a:pt x="61729" y="107378"/>
                  </a:cubicBezTo>
                  <a:cubicBezTo>
                    <a:pt x="65991" y="105852"/>
                    <a:pt x="69927" y="103533"/>
                    <a:pt x="73328" y="100544"/>
                  </a:cubicBezTo>
                  <a:cubicBezTo>
                    <a:pt x="76239" y="98116"/>
                    <a:pt x="78602" y="95098"/>
                    <a:pt x="80259" y="91688"/>
                  </a:cubicBezTo>
                  <a:cubicBezTo>
                    <a:pt x="81614" y="88843"/>
                    <a:pt x="82352" y="85743"/>
                    <a:pt x="82424" y="82592"/>
                  </a:cubicBezTo>
                  <a:lnTo>
                    <a:pt x="82424" y="62040"/>
                  </a:lnTo>
                  <a:cubicBezTo>
                    <a:pt x="79514" y="64269"/>
                    <a:pt x="76086" y="65726"/>
                    <a:pt x="72462" y="66276"/>
                  </a:cubicBezTo>
                  <a:cubicBezTo>
                    <a:pt x="68387" y="67078"/>
                    <a:pt x="64103" y="67800"/>
                    <a:pt x="59611" y="68441"/>
                  </a:cubicBezTo>
                  <a:lnTo>
                    <a:pt x="46038" y="70318"/>
                  </a:lnTo>
                  <a:cubicBezTo>
                    <a:pt x="41799" y="70856"/>
                    <a:pt x="37653" y="71973"/>
                    <a:pt x="33717" y="73639"/>
                  </a:cubicBezTo>
                  <a:cubicBezTo>
                    <a:pt x="30251" y="75092"/>
                    <a:pt x="27206" y="77393"/>
                    <a:pt x="24861" y="80329"/>
                  </a:cubicBezTo>
                  <a:cubicBezTo>
                    <a:pt x="22435" y="83822"/>
                    <a:pt x="21234" y="88019"/>
                    <a:pt x="21444" y="92266"/>
                  </a:cubicBezTo>
                  <a:cubicBezTo>
                    <a:pt x="21351" y="95203"/>
                    <a:pt x="22049" y="98112"/>
                    <a:pt x="23465" y="100688"/>
                  </a:cubicBezTo>
                  <a:cubicBezTo>
                    <a:pt x="24754" y="102905"/>
                    <a:pt x="26532" y="104798"/>
                    <a:pt x="28663" y="106223"/>
                  </a:cubicBezTo>
                  <a:cubicBezTo>
                    <a:pt x="30940" y="107698"/>
                    <a:pt x="33469" y="108742"/>
                    <a:pt x="36123" y="109303"/>
                  </a:cubicBezTo>
                  <a:cubicBezTo>
                    <a:pt x="39063" y="109951"/>
                    <a:pt x="42065" y="110274"/>
                    <a:pt x="45075" y="1102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1" name="Google Shape;951;p48"/>
            <p:cNvSpPr/>
            <p:nvPr/>
          </p:nvSpPr>
          <p:spPr>
            <a:xfrm>
              <a:off x="2498770" y="1770042"/>
              <a:ext cx="114355" cy="170817"/>
            </a:xfrm>
            <a:custGeom>
              <a:avLst/>
              <a:gdLst/>
              <a:ahLst/>
              <a:cxnLst/>
              <a:rect l="l" t="t" r="r" b="b"/>
              <a:pathLst>
                <a:path w="114355" h="170817" extrusionOk="0">
                  <a:moveTo>
                    <a:pt x="25749" y="170571"/>
                  </a:moveTo>
                  <a:cubicBezTo>
                    <a:pt x="23383" y="170579"/>
                    <a:pt x="21018" y="170418"/>
                    <a:pt x="18674" y="170090"/>
                  </a:cubicBezTo>
                  <a:cubicBezTo>
                    <a:pt x="16333" y="169767"/>
                    <a:pt x="14028" y="169219"/>
                    <a:pt x="11792" y="168454"/>
                  </a:cubicBezTo>
                  <a:lnTo>
                    <a:pt x="11792" y="150261"/>
                  </a:lnTo>
                  <a:lnTo>
                    <a:pt x="17615" y="152138"/>
                  </a:lnTo>
                  <a:cubicBezTo>
                    <a:pt x="19557" y="152776"/>
                    <a:pt x="21588" y="153101"/>
                    <a:pt x="23632" y="153100"/>
                  </a:cubicBezTo>
                  <a:cubicBezTo>
                    <a:pt x="27158" y="153261"/>
                    <a:pt x="30640" y="152264"/>
                    <a:pt x="33546" y="150261"/>
                  </a:cubicBezTo>
                  <a:cubicBezTo>
                    <a:pt x="36331" y="148025"/>
                    <a:pt x="38584" y="145197"/>
                    <a:pt x="40140" y="141982"/>
                  </a:cubicBezTo>
                  <a:lnTo>
                    <a:pt x="48418" y="121431"/>
                  </a:lnTo>
                  <a:lnTo>
                    <a:pt x="0" y="0"/>
                  </a:lnTo>
                  <a:lnTo>
                    <a:pt x="22669" y="0"/>
                  </a:lnTo>
                  <a:lnTo>
                    <a:pt x="58333" y="99917"/>
                  </a:lnTo>
                  <a:lnTo>
                    <a:pt x="58814" y="99917"/>
                  </a:lnTo>
                  <a:lnTo>
                    <a:pt x="93083" y="0"/>
                  </a:lnTo>
                  <a:lnTo>
                    <a:pt x="114356" y="0"/>
                  </a:lnTo>
                  <a:lnTo>
                    <a:pt x="61173" y="138180"/>
                  </a:lnTo>
                  <a:cubicBezTo>
                    <a:pt x="59188" y="143384"/>
                    <a:pt x="56856" y="148449"/>
                    <a:pt x="54194" y="153341"/>
                  </a:cubicBezTo>
                  <a:cubicBezTo>
                    <a:pt x="52220" y="157056"/>
                    <a:pt x="49670" y="160435"/>
                    <a:pt x="46638" y="163352"/>
                  </a:cubicBezTo>
                  <a:cubicBezTo>
                    <a:pt x="44006" y="165869"/>
                    <a:pt x="40874" y="167804"/>
                    <a:pt x="37445" y="169031"/>
                  </a:cubicBezTo>
                  <a:cubicBezTo>
                    <a:pt x="33675" y="170282"/>
                    <a:pt x="29720" y="170884"/>
                    <a:pt x="25749" y="1708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2" name="Google Shape;952;p48"/>
            <p:cNvSpPr/>
            <p:nvPr/>
          </p:nvSpPr>
          <p:spPr>
            <a:xfrm>
              <a:off x="2628046" y="1769801"/>
              <a:ext cx="99724" cy="122152"/>
            </a:xfrm>
            <a:custGeom>
              <a:avLst/>
              <a:gdLst/>
              <a:ahLst/>
              <a:cxnLst/>
              <a:rect l="l" t="t" r="r" b="b"/>
              <a:pathLst>
                <a:path w="99724" h="122152" extrusionOk="0">
                  <a:moveTo>
                    <a:pt x="0" y="0"/>
                  </a:moveTo>
                  <a:lnTo>
                    <a:pt x="99725" y="0"/>
                  </a:lnTo>
                  <a:lnTo>
                    <a:pt x="99725" y="122153"/>
                  </a:lnTo>
                  <a:lnTo>
                    <a:pt x="79606" y="122153"/>
                  </a:lnTo>
                  <a:lnTo>
                    <a:pt x="79606" y="17712"/>
                  </a:lnTo>
                  <a:lnTo>
                    <a:pt x="20118" y="17712"/>
                  </a:lnTo>
                  <a:lnTo>
                    <a:pt x="20118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3" name="Google Shape;953;p48"/>
            <p:cNvSpPr/>
            <p:nvPr/>
          </p:nvSpPr>
          <p:spPr>
            <a:xfrm>
              <a:off x="2755830" y="1766755"/>
              <a:ext cx="115753" cy="171404"/>
            </a:xfrm>
            <a:custGeom>
              <a:avLst/>
              <a:gdLst/>
              <a:ahLst/>
              <a:cxnLst/>
              <a:rect l="l" t="t" r="r" b="b"/>
              <a:pathLst>
                <a:path w="115753" h="171404" extrusionOk="0">
                  <a:moveTo>
                    <a:pt x="193" y="3047"/>
                  </a:moveTo>
                  <a:lnTo>
                    <a:pt x="20263" y="3047"/>
                  </a:lnTo>
                  <a:lnTo>
                    <a:pt x="20263" y="19603"/>
                  </a:lnTo>
                  <a:lnTo>
                    <a:pt x="20744" y="19603"/>
                  </a:lnTo>
                  <a:cubicBezTo>
                    <a:pt x="23877" y="12945"/>
                    <a:pt x="29363" y="7682"/>
                    <a:pt x="36145" y="4828"/>
                  </a:cubicBezTo>
                  <a:cubicBezTo>
                    <a:pt x="43522" y="1611"/>
                    <a:pt x="51489" y="-28"/>
                    <a:pt x="59536" y="15"/>
                  </a:cubicBezTo>
                  <a:cubicBezTo>
                    <a:pt x="68057" y="-182"/>
                    <a:pt x="76508" y="1597"/>
                    <a:pt x="84227" y="5213"/>
                  </a:cubicBezTo>
                  <a:cubicBezTo>
                    <a:pt x="91030" y="8529"/>
                    <a:pt x="97001" y="13332"/>
                    <a:pt x="101698" y="19267"/>
                  </a:cubicBezTo>
                  <a:cubicBezTo>
                    <a:pt x="106429" y="25378"/>
                    <a:pt x="109986" y="32314"/>
                    <a:pt x="112190" y="39722"/>
                  </a:cubicBezTo>
                  <a:cubicBezTo>
                    <a:pt x="114594" y="47680"/>
                    <a:pt x="115795" y="55954"/>
                    <a:pt x="115752" y="64268"/>
                  </a:cubicBezTo>
                  <a:cubicBezTo>
                    <a:pt x="115809" y="72620"/>
                    <a:pt x="114658" y="80936"/>
                    <a:pt x="112335" y="88958"/>
                  </a:cubicBezTo>
                  <a:cubicBezTo>
                    <a:pt x="110206" y="96260"/>
                    <a:pt x="106675" y="103077"/>
                    <a:pt x="101939" y="109028"/>
                  </a:cubicBezTo>
                  <a:cubicBezTo>
                    <a:pt x="97215" y="114846"/>
                    <a:pt x="91222" y="119505"/>
                    <a:pt x="84419" y="122649"/>
                  </a:cubicBezTo>
                  <a:cubicBezTo>
                    <a:pt x="76723" y="126033"/>
                    <a:pt x="68374" y="127676"/>
                    <a:pt x="59969" y="127462"/>
                  </a:cubicBezTo>
                  <a:cubicBezTo>
                    <a:pt x="56563" y="127427"/>
                    <a:pt x="53166" y="127105"/>
                    <a:pt x="49814" y="126499"/>
                  </a:cubicBezTo>
                  <a:cubicBezTo>
                    <a:pt x="46107" y="125854"/>
                    <a:pt x="42477" y="124822"/>
                    <a:pt x="38985" y="123419"/>
                  </a:cubicBezTo>
                  <a:cubicBezTo>
                    <a:pt x="35292" y="121999"/>
                    <a:pt x="31823" y="120054"/>
                    <a:pt x="28685" y="117644"/>
                  </a:cubicBezTo>
                  <a:cubicBezTo>
                    <a:pt x="25430" y="115146"/>
                    <a:pt x="22671" y="112060"/>
                    <a:pt x="20551" y="108547"/>
                  </a:cubicBezTo>
                  <a:lnTo>
                    <a:pt x="20070" y="108547"/>
                  </a:lnTo>
                  <a:lnTo>
                    <a:pt x="20070" y="171404"/>
                  </a:lnTo>
                  <a:lnTo>
                    <a:pt x="0" y="171404"/>
                  </a:lnTo>
                  <a:close/>
                  <a:moveTo>
                    <a:pt x="57948" y="110280"/>
                  </a:moveTo>
                  <a:cubicBezTo>
                    <a:pt x="63957" y="110476"/>
                    <a:pt x="69914" y="109099"/>
                    <a:pt x="75227" y="106285"/>
                  </a:cubicBezTo>
                  <a:cubicBezTo>
                    <a:pt x="79813" y="103721"/>
                    <a:pt x="83697" y="100068"/>
                    <a:pt x="86537" y="95648"/>
                  </a:cubicBezTo>
                  <a:cubicBezTo>
                    <a:pt x="89483" y="91022"/>
                    <a:pt x="91570" y="85903"/>
                    <a:pt x="92698" y="80535"/>
                  </a:cubicBezTo>
                  <a:cubicBezTo>
                    <a:pt x="93955" y="74797"/>
                    <a:pt x="94585" y="68939"/>
                    <a:pt x="94575" y="63064"/>
                  </a:cubicBezTo>
                  <a:cubicBezTo>
                    <a:pt x="94597" y="57435"/>
                    <a:pt x="93835" y="51831"/>
                    <a:pt x="92313" y="46412"/>
                  </a:cubicBezTo>
                  <a:cubicBezTo>
                    <a:pt x="90925" y="41226"/>
                    <a:pt x="88609" y="36334"/>
                    <a:pt x="85478" y="31973"/>
                  </a:cubicBezTo>
                  <a:cubicBezTo>
                    <a:pt x="82402" y="27706"/>
                    <a:pt x="78362" y="24227"/>
                    <a:pt x="73686" y="21817"/>
                  </a:cubicBezTo>
                  <a:cubicBezTo>
                    <a:pt x="68454" y="19178"/>
                    <a:pt x="62651" y="17871"/>
                    <a:pt x="56793" y="18015"/>
                  </a:cubicBezTo>
                  <a:cubicBezTo>
                    <a:pt x="50779" y="17834"/>
                    <a:pt x="44823" y="19227"/>
                    <a:pt x="39514" y="22058"/>
                  </a:cubicBezTo>
                  <a:cubicBezTo>
                    <a:pt x="34905" y="24616"/>
                    <a:pt x="30952" y="28208"/>
                    <a:pt x="27963" y="32550"/>
                  </a:cubicBezTo>
                  <a:cubicBezTo>
                    <a:pt x="24908" y="37035"/>
                    <a:pt x="22706" y="42044"/>
                    <a:pt x="21466" y="47326"/>
                  </a:cubicBezTo>
                  <a:cubicBezTo>
                    <a:pt x="20122" y="52808"/>
                    <a:pt x="19443" y="58431"/>
                    <a:pt x="19444" y="64075"/>
                  </a:cubicBezTo>
                  <a:cubicBezTo>
                    <a:pt x="19489" y="69905"/>
                    <a:pt x="20248" y="75708"/>
                    <a:pt x="21706" y="81354"/>
                  </a:cubicBezTo>
                  <a:cubicBezTo>
                    <a:pt x="23001" y="86660"/>
                    <a:pt x="25287" y="91673"/>
                    <a:pt x="28444" y="96129"/>
                  </a:cubicBezTo>
                  <a:cubicBezTo>
                    <a:pt x="31588" y="100413"/>
                    <a:pt x="35671" y="103920"/>
                    <a:pt x="40381" y="106381"/>
                  </a:cubicBezTo>
                  <a:cubicBezTo>
                    <a:pt x="45874" y="109118"/>
                    <a:pt x="51958" y="110457"/>
                    <a:pt x="58092" y="110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4" name="Google Shape;954;p48"/>
            <p:cNvSpPr/>
            <p:nvPr/>
          </p:nvSpPr>
          <p:spPr>
            <a:xfrm>
              <a:off x="2885703" y="1766817"/>
              <a:ext cx="114577" cy="127736"/>
            </a:xfrm>
            <a:custGeom>
              <a:avLst/>
              <a:gdLst/>
              <a:ahLst/>
              <a:cxnLst/>
              <a:rect l="l" t="t" r="r" b="b"/>
              <a:pathLst>
                <a:path w="114577" h="127736" extrusionOk="0">
                  <a:moveTo>
                    <a:pt x="40410" y="127736"/>
                  </a:moveTo>
                  <a:cubicBezTo>
                    <a:pt x="35160" y="127748"/>
                    <a:pt x="29927" y="127150"/>
                    <a:pt x="24816" y="125955"/>
                  </a:cubicBezTo>
                  <a:cubicBezTo>
                    <a:pt x="20181" y="124856"/>
                    <a:pt x="15812" y="122844"/>
                    <a:pt x="11965" y="120035"/>
                  </a:cubicBezTo>
                  <a:cubicBezTo>
                    <a:pt x="8230" y="117249"/>
                    <a:pt x="5224" y="113599"/>
                    <a:pt x="3205" y="109399"/>
                  </a:cubicBezTo>
                  <a:cubicBezTo>
                    <a:pt x="960" y="104481"/>
                    <a:pt x="-127" y="99113"/>
                    <a:pt x="29" y="93709"/>
                  </a:cubicBezTo>
                  <a:cubicBezTo>
                    <a:pt x="-206" y="87828"/>
                    <a:pt x="1000" y="81979"/>
                    <a:pt x="3542" y="76671"/>
                  </a:cubicBezTo>
                  <a:cubicBezTo>
                    <a:pt x="5798" y="72429"/>
                    <a:pt x="8991" y="68759"/>
                    <a:pt x="12880" y="65938"/>
                  </a:cubicBezTo>
                  <a:cubicBezTo>
                    <a:pt x="16897" y="63103"/>
                    <a:pt x="21375" y="60986"/>
                    <a:pt x="26115" y="59681"/>
                  </a:cubicBezTo>
                  <a:cubicBezTo>
                    <a:pt x="30928" y="58285"/>
                    <a:pt x="36174" y="57082"/>
                    <a:pt x="41372" y="56119"/>
                  </a:cubicBezTo>
                  <a:cubicBezTo>
                    <a:pt x="46570" y="55157"/>
                    <a:pt x="52105" y="54194"/>
                    <a:pt x="57063" y="53665"/>
                  </a:cubicBezTo>
                  <a:cubicBezTo>
                    <a:pt x="61493" y="53191"/>
                    <a:pt x="65884" y="52403"/>
                    <a:pt x="70202" y="51306"/>
                  </a:cubicBezTo>
                  <a:cubicBezTo>
                    <a:pt x="73486" y="50511"/>
                    <a:pt x="76547" y="48980"/>
                    <a:pt x="79154" y="46830"/>
                  </a:cubicBezTo>
                  <a:cubicBezTo>
                    <a:pt x="81482" y="44572"/>
                    <a:pt x="82697" y="41403"/>
                    <a:pt x="82475" y="38167"/>
                  </a:cubicBezTo>
                  <a:cubicBezTo>
                    <a:pt x="82651" y="34457"/>
                    <a:pt x="81784" y="30772"/>
                    <a:pt x="79972" y="27530"/>
                  </a:cubicBezTo>
                  <a:cubicBezTo>
                    <a:pt x="78437" y="24964"/>
                    <a:pt x="76243" y="22853"/>
                    <a:pt x="73619" y="21418"/>
                  </a:cubicBezTo>
                  <a:cubicBezTo>
                    <a:pt x="70959" y="20029"/>
                    <a:pt x="68075" y="19117"/>
                    <a:pt x="65100" y="18723"/>
                  </a:cubicBezTo>
                  <a:cubicBezTo>
                    <a:pt x="61914" y="18242"/>
                    <a:pt x="58696" y="18001"/>
                    <a:pt x="55474" y="18001"/>
                  </a:cubicBezTo>
                  <a:cubicBezTo>
                    <a:pt x="48101" y="17729"/>
                    <a:pt x="40784" y="19388"/>
                    <a:pt x="34249" y="22814"/>
                  </a:cubicBezTo>
                  <a:cubicBezTo>
                    <a:pt x="28570" y="26038"/>
                    <a:pt x="25489" y="32151"/>
                    <a:pt x="25008" y="41103"/>
                  </a:cubicBezTo>
                  <a:lnTo>
                    <a:pt x="4938" y="41103"/>
                  </a:lnTo>
                  <a:cubicBezTo>
                    <a:pt x="5013" y="34397"/>
                    <a:pt x="6662" y="27803"/>
                    <a:pt x="9751" y="21851"/>
                  </a:cubicBezTo>
                  <a:cubicBezTo>
                    <a:pt x="12378" y="16782"/>
                    <a:pt x="16172" y="12410"/>
                    <a:pt x="20821" y="9097"/>
                  </a:cubicBezTo>
                  <a:cubicBezTo>
                    <a:pt x="25736" y="5796"/>
                    <a:pt x="31219" y="3430"/>
                    <a:pt x="36992" y="2118"/>
                  </a:cubicBezTo>
                  <a:cubicBezTo>
                    <a:pt x="43310" y="695"/>
                    <a:pt x="49768" y="-16"/>
                    <a:pt x="56244" y="0"/>
                  </a:cubicBezTo>
                  <a:cubicBezTo>
                    <a:pt x="61737" y="-8"/>
                    <a:pt x="67223" y="394"/>
                    <a:pt x="72656" y="1203"/>
                  </a:cubicBezTo>
                  <a:cubicBezTo>
                    <a:pt x="77832" y="1904"/>
                    <a:pt x="82837" y="3535"/>
                    <a:pt x="87432" y="6016"/>
                  </a:cubicBezTo>
                  <a:cubicBezTo>
                    <a:pt x="91813" y="8467"/>
                    <a:pt x="95479" y="12017"/>
                    <a:pt x="98069" y="16316"/>
                  </a:cubicBezTo>
                  <a:cubicBezTo>
                    <a:pt x="100940" y="21590"/>
                    <a:pt x="102322" y="27547"/>
                    <a:pt x="102064" y="33547"/>
                  </a:cubicBezTo>
                  <a:lnTo>
                    <a:pt x="102064" y="96404"/>
                  </a:lnTo>
                  <a:cubicBezTo>
                    <a:pt x="101963" y="99888"/>
                    <a:pt x="102238" y="103374"/>
                    <a:pt x="102882" y="106800"/>
                  </a:cubicBezTo>
                  <a:cubicBezTo>
                    <a:pt x="103460" y="109014"/>
                    <a:pt x="105288" y="110073"/>
                    <a:pt x="108465" y="110073"/>
                  </a:cubicBezTo>
                  <a:cubicBezTo>
                    <a:pt x="110544" y="109954"/>
                    <a:pt x="112599" y="109565"/>
                    <a:pt x="114577" y="108917"/>
                  </a:cubicBezTo>
                  <a:lnTo>
                    <a:pt x="114577" y="124608"/>
                  </a:lnTo>
                  <a:cubicBezTo>
                    <a:pt x="110118" y="126883"/>
                    <a:pt x="105138" y="127945"/>
                    <a:pt x="100139" y="127688"/>
                  </a:cubicBezTo>
                  <a:cubicBezTo>
                    <a:pt x="95587" y="127903"/>
                    <a:pt x="91131" y="126332"/>
                    <a:pt x="87721" y="123308"/>
                  </a:cubicBezTo>
                  <a:cubicBezTo>
                    <a:pt x="84202" y="119361"/>
                    <a:pt x="82461" y="114139"/>
                    <a:pt x="82908" y="108869"/>
                  </a:cubicBezTo>
                  <a:cubicBezTo>
                    <a:pt x="77817" y="115235"/>
                    <a:pt x="71193" y="120203"/>
                    <a:pt x="63656" y="123308"/>
                  </a:cubicBezTo>
                  <a:cubicBezTo>
                    <a:pt x="56078" y="126255"/>
                    <a:pt x="48011" y="127741"/>
                    <a:pt x="39880" y="127688"/>
                  </a:cubicBezTo>
                  <a:moveTo>
                    <a:pt x="44356" y="110169"/>
                  </a:moveTo>
                  <a:cubicBezTo>
                    <a:pt x="50153" y="110324"/>
                    <a:pt x="55929" y="109411"/>
                    <a:pt x="61394" y="107474"/>
                  </a:cubicBezTo>
                  <a:cubicBezTo>
                    <a:pt x="65638" y="105937"/>
                    <a:pt x="69556" y="103619"/>
                    <a:pt x="72945" y="100639"/>
                  </a:cubicBezTo>
                  <a:cubicBezTo>
                    <a:pt x="75754" y="98127"/>
                    <a:pt x="78015" y="95063"/>
                    <a:pt x="79587" y="91639"/>
                  </a:cubicBezTo>
                  <a:cubicBezTo>
                    <a:pt x="80908" y="88784"/>
                    <a:pt x="81628" y="85688"/>
                    <a:pt x="81705" y="82543"/>
                  </a:cubicBezTo>
                  <a:lnTo>
                    <a:pt x="81705" y="62039"/>
                  </a:lnTo>
                  <a:cubicBezTo>
                    <a:pt x="78812" y="64268"/>
                    <a:pt x="75400" y="65725"/>
                    <a:pt x="71790" y="66275"/>
                  </a:cubicBezTo>
                  <a:cubicBezTo>
                    <a:pt x="67699" y="67093"/>
                    <a:pt x="63416" y="67815"/>
                    <a:pt x="58891" y="68441"/>
                  </a:cubicBezTo>
                  <a:lnTo>
                    <a:pt x="45319" y="70318"/>
                  </a:lnTo>
                  <a:cubicBezTo>
                    <a:pt x="41093" y="70848"/>
                    <a:pt x="36963" y="71966"/>
                    <a:pt x="33046" y="73639"/>
                  </a:cubicBezTo>
                  <a:cubicBezTo>
                    <a:pt x="29573" y="75079"/>
                    <a:pt x="26525" y="77381"/>
                    <a:pt x="24190" y="80329"/>
                  </a:cubicBezTo>
                  <a:cubicBezTo>
                    <a:pt x="21734" y="83806"/>
                    <a:pt x="20529" y="88014"/>
                    <a:pt x="20773" y="92265"/>
                  </a:cubicBezTo>
                  <a:cubicBezTo>
                    <a:pt x="20666" y="95198"/>
                    <a:pt x="21347" y="98107"/>
                    <a:pt x="22746" y="100687"/>
                  </a:cubicBezTo>
                  <a:cubicBezTo>
                    <a:pt x="24035" y="102904"/>
                    <a:pt x="25813" y="104797"/>
                    <a:pt x="27944" y="106222"/>
                  </a:cubicBezTo>
                  <a:cubicBezTo>
                    <a:pt x="30226" y="107689"/>
                    <a:pt x="32753" y="108732"/>
                    <a:pt x="35404" y="109303"/>
                  </a:cubicBezTo>
                  <a:cubicBezTo>
                    <a:pt x="38346" y="109931"/>
                    <a:pt x="41348" y="110237"/>
                    <a:pt x="44356" y="1102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5" name="Google Shape;955;p48"/>
            <p:cNvSpPr/>
            <p:nvPr/>
          </p:nvSpPr>
          <p:spPr>
            <a:xfrm>
              <a:off x="3017896" y="1769801"/>
              <a:ext cx="103651" cy="121962"/>
            </a:xfrm>
            <a:custGeom>
              <a:avLst/>
              <a:gdLst/>
              <a:ahLst/>
              <a:cxnLst/>
              <a:rect l="l" t="t" r="r" b="b"/>
              <a:pathLst>
                <a:path w="103651" h="121962" extrusionOk="0">
                  <a:moveTo>
                    <a:pt x="0" y="1"/>
                  </a:moveTo>
                  <a:lnTo>
                    <a:pt x="56456" y="1"/>
                  </a:lnTo>
                  <a:cubicBezTo>
                    <a:pt x="61630" y="-20"/>
                    <a:pt x="66797" y="382"/>
                    <a:pt x="71906" y="1204"/>
                  </a:cubicBezTo>
                  <a:cubicBezTo>
                    <a:pt x="76579" y="1879"/>
                    <a:pt x="81104" y="3343"/>
                    <a:pt x="85286" y="5536"/>
                  </a:cubicBezTo>
                  <a:cubicBezTo>
                    <a:pt x="89250" y="7652"/>
                    <a:pt x="92574" y="10794"/>
                    <a:pt x="94912" y="14632"/>
                  </a:cubicBezTo>
                  <a:cubicBezTo>
                    <a:pt x="97449" y="19270"/>
                    <a:pt x="98680" y="24510"/>
                    <a:pt x="98473" y="29793"/>
                  </a:cubicBezTo>
                  <a:cubicBezTo>
                    <a:pt x="98724" y="35526"/>
                    <a:pt x="97028" y="41174"/>
                    <a:pt x="93660" y="45820"/>
                  </a:cubicBezTo>
                  <a:cubicBezTo>
                    <a:pt x="90137" y="50228"/>
                    <a:pt x="85595" y="53714"/>
                    <a:pt x="80425" y="55975"/>
                  </a:cubicBezTo>
                  <a:lnTo>
                    <a:pt x="80425" y="55976"/>
                  </a:lnTo>
                  <a:cubicBezTo>
                    <a:pt x="87071" y="57123"/>
                    <a:pt x="93075" y="60647"/>
                    <a:pt x="97318" y="65890"/>
                  </a:cubicBezTo>
                  <a:cubicBezTo>
                    <a:pt x="101702" y="71655"/>
                    <a:pt x="103933" y="78772"/>
                    <a:pt x="103623" y="86008"/>
                  </a:cubicBezTo>
                  <a:cubicBezTo>
                    <a:pt x="103678" y="90956"/>
                    <a:pt x="102745" y="95865"/>
                    <a:pt x="100880" y="100447"/>
                  </a:cubicBezTo>
                  <a:cubicBezTo>
                    <a:pt x="99143" y="104723"/>
                    <a:pt x="96537" y="108591"/>
                    <a:pt x="93227" y="111806"/>
                  </a:cubicBezTo>
                  <a:cubicBezTo>
                    <a:pt x="89797" y="115019"/>
                    <a:pt x="85776" y="117536"/>
                    <a:pt x="81387" y="119218"/>
                  </a:cubicBezTo>
                  <a:cubicBezTo>
                    <a:pt x="76652" y="121078"/>
                    <a:pt x="71603" y="122009"/>
                    <a:pt x="66515" y="121961"/>
                  </a:cubicBezTo>
                  <a:lnTo>
                    <a:pt x="0" y="121961"/>
                  </a:lnTo>
                  <a:close/>
                  <a:moveTo>
                    <a:pt x="54338" y="50104"/>
                  </a:moveTo>
                  <a:cubicBezTo>
                    <a:pt x="62953" y="50104"/>
                    <a:pt x="68777" y="48515"/>
                    <a:pt x="72387" y="45291"/>
                  </a:cubicBezTo>
                  <a:cubicBezTo>
                    <a:pt x="75816" y="42053"/>
                    <a:pt x="77677" y="37490"/>
                    <a:pt x="77489" y="32777"/>
                  </a:cubicBezTo>
                  <a:cubicBezTo>
                    <a:pt x="77768" y="28346"/>
                    <a:pt x="75993" y="24033"/>
                    <a:pt x="72676" y="21082"/>
                  </a:cubicBezTo>
                  <a:cubicBezTo>
                    <a:pt x="67239" y="17764"/>
                    <a:pt x="60869" y="16311"/>
                    <a:pt x="54531" y="16942"/>
                  </a:cubicBezTo>
                  <a:lnTo>
                    <a:pt x="20022" y="16942"/>
                  </a:lnTo>
                  <a:lnTo>
                    <a:pt x="20022" y="50056"/>
                  </a:lnTo>
                  <a:close/>
                  <a:moveTo>
                    <a:pt x="62569" y="105116"/>
                  </a:moveTo>
                  <a:cubicBezTo>
                    <a:pt x="68185" y="105528"/>
                    <a:pt x="73692" y="103410"/>
                    <a:pt x="77585" y="99340"/>
                  </a:cubicBezTo>
                  <a:cubicBezTo>
                    <a:pt x="81015" y="95325"/>
                    <a:pt x="82833" y="90180"/>
                    <a:pt x="82687" y="84901"/>
                  </a:cubicBezTo>
                  <a:cubicBezTo>
                    <a:pt x="82925" y="79883"/>
                    <a:pt x="80956" y="75012"/>
                    <a:pt x="77296" y="71570"/>
                  </a:cubicBezTo>
                  <a:cubicBezTo>
                    <a:pt x="72003" y="67839"/>
                    <a:pt x="65548" y="66132"/>
                    <a:pt x="59103" y="66757"/>
                  </a:cubicBezTo>
                  <a:lnTo>
                    <a:pt x="19878" y="66757"/>
                  </a:lnTo>
                  <a:lnTo>
                    <a:pt x="19878" y="105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6" name="Google Shape;956;p48"/>
            <p:cNvSpPr/>
            <p:nvPr/>
          </p:nvSpPr>
          <p:spPr>
            <a:xfrm>
              <a:off x="3132300" y="1769801"/>
              <a:ext cx="115511" cy="123649"/>
            </a:xfrm>
            <a:custGeom>
              <a:avLst/>
              <a:gdLst/>
              <a:ahLst/>
              <a:cxnLst/>
              <a:rect l="l" t="t" r="r" b="b"/>
              <a:pathLst>
                <a:path w="115511" h="123649" extrusionOk="0">
                  <a:moveTo>
                    <a:pt x="11792" y="123549"/>
                  </a:moveTo>
                  <a:cubicBezTo>
                    <a:pt x="9661" y="123541"/>
                    <a:pt x="7536" y="123348"/>
                    <a:pt x="5439" y="122971"/>
                  </a:cubicBezTo>
                  <a:lnTo>
                    <a:pt x="0" y="121912"/>
                  </a:lnTo>
                  <a:lnTo>
                    <a:pt x="0" y="104201"/>
                  </a:lnTo>
                  <a:cubicBezTo>
                    <a:pt x="1433" y="104624"/>
                    <a:pt x="2897" y="104930"/>
                    <a:pt x="4380" y="105115"/>
                  </a:cubicBezTo>
                  <a:cubicBezTo>
                    <a:pt x="5672" y="105291"/>
                    <a:pt x="6975" y="105371"/>
                    <a:pt x="8278" y="105356"/>
                  </a:cubicBezTo>
                  <a:cubicBezTo>
                    <a:pt x="13044" y="105566"/>
                    <a:pt x="17565" y="103241"/>
                    <a:pt x="20166" y="99243"/>
                  </a:cubicBezTo>
                  <a:cubicBezTo>
                    <a:pt x="23528" y="93442"/>
                    <a:pt x="25627" y="86997"/>
                    <a:pt x="26327" y="80328"/>
                  </a:cubicBezTo>
                  <a:cubicBezTo>
                    <a:pt x="27854" y="69483"/>
                    <a:pt x="28690" y="58552"/>
                    <a:pt x="28830" y="47600"/>
                  </a:cubicBezTo>
                  <a:cubicBezTo>
                    <a:pt x="29119" y="34316"/>
                    <a:pt x="29455" y="18434"/>
                    <a:pt x="29744" y="0"/>
                  </a:cubicBezTo>
                  <a:lnTo>
                    <a:pt x="115511" y="0"/>
                  </a:lnTo>
                  <a:lnTo>
                    <a:pt x="115511" y="122153"/>
                  </a:lnTo>
                  <a:lnTo>
                    <a:pt x="95441" y="122153"/>
                  </a:lnTo>
                  <a:lnTo>
                    <a:pt x="95441" y="17712"/>
                  </a:lnTo>
                  <a:lnTo>
                    <a:pt x="49140" y="17712"/>
                  </a:lnTo>
                  <a:cubicBezTo>
                    <a:pt x="48659" y="32054"/>
                    <a:pt x="48146" y="45643"/>
                    <a:pt x="47600" y="58478"/>
                  </a:cubicBezTo>
                  <a:cubicBezTo>
                    <a:pt x="47235" y="69809"/>
                    <a:pt x="45850" y="81085"/>
                    <a:pt x="43461" y="92168"/>
                  </a:cubicBezTo>
                  <a:cubicBezTo>
                    <a:pt x="41831" y="100556"/>
                    <a:pt x="38180" y="108420"/>
                    <a:pt x="32825" y="115078"/>
                  </a:cubicBezTo>
                  <a:cubicBezTo>
                    <a:pt x="27472" y="120966"/>
                    <a:pt x="19733" y="124101"/>
                    <a:pt x="11792" y="1235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7" name="Google Shape;957;p48"/>
            <p:cNvSpPr/>
            <p:nvPr/>
          </p:nvSpPr>
          <p:spPr>
            <a:xfrm>
              <a:off x="3269320" y="1766734"/>
              <a:ext cx="112736" cy="127827"/>
            </a:xfrm>
            <a:custGeom>
              <a:avLst/>
              <a:gdLst/>
              <a:ahLst/>
              <a:cxnLst/>
              <a:rect l="l" t="t" r="r" b="b"/>
              <a:pathLst>
                <a:path w="112736" h="127827" extrusionOk="0">
                  <a:moveTo>
                    <a:pt x="58579" y="127819"/>
                  </a:moveTo>
                  <a:cubicBezTo>
                    <a:pt x="49791" y="127964"/>
                    <a:pt x="41064" y="126326"/>
                    <a:pt x="32926" y="123006"/>
                  </a:cubicBezTo>
                  <a:cubicBezTo>
                    <a:pt x="25904" y="120040"/>
                    <a:pt x="19649" y="115514"/>
                    <a:pt x="14637" y="109770"/>
                  </a:cubicBezTo>
                  <a:cubicBezTo>
                    <a:pt x="9587" y="103832"/>
                    <a:pt x="5848" y="96894"/>
                    <a:pt x="3663" y="89411"/>
                  </a:cubicBezTo>
                  <a:cubicBezTo>
                    <a:pt x="1143" y="81064"/>
                    <a:pt x="-91" y="72381"/>
                    <a:pt x="5" y="63662"/>
                  </a:cubicBezTo>
                  <a:cubicBezTo>
                    <a:pt x="-82" y="55024"/>
                    <a:pt x="1352" y="46439"/>
                    <a:pt x="4241" y="38298"/>
                  </a:cubicBezTo>
                  <a:cubicBezTo>
                    <a:pt x="6860" y="30844"/>
                    <a:pt x="10915" y="23977"/>
                    <a:pt x="16177" y="18083"/>
                  </a:cubicBezTo>
                  <a:cubicBezTo>
                    <a:pt x="21246" y="12444"/>
                    <a:pt x="27444" y="7935"/>
                    <a:pt x="34370" y="4848"/>
                  </a:cubicBezTo>
                  <a:cubicBezTo>
                    <a:pt x="41609" y="1626"/>
                    <a:pt x="49452" y="-15"/>
                    <a:pt x="57376" y="35"/>
                  </a:cubicBezTo>
                  <a:cubicBezTo>
                    <a:pt x="66847" y="-318"/>
                    <a:pt x="76225" y="2018"/>
                    <a:pt x="84425" y="6773"/>
                  </a:cubicBezTo>
                  <a:cubicBezTo>
                    <a:pt x="91425" y="11079"/>
                    <a:pt x="97338" y="16943"/>
                    <a:pt x="101703" y="23907"/>
                  </a:cubicBezTo>
                  <a:cubicBezTo>
                    <a:pt x="106040" y="30856"/>
                    <a:pt x="109074" y="38538"/>
                    <a:pt x="110655" y="46576"/>
                  </a:cubicBezTo>
                  <a:cubicBezTo>
                    <a:pt x="112274" y="54262"/>
                    <a:pt x="112953" y="62117"/>
                    <a:pt x="112677" y="69967"/>
                  </a:cubicBezTo>
                  <a:lnTo>
                    <a:pt x="21230" y="69967"/>
                  </a:lnTo>
                  <a:cubicBezTo>
                    <a:pt x="21050" y="75123"/>
                    <a:pt x="21700" y="80275"/>
                    <a:pt x="23155" y="85224"/>
                  </a:cubicBezTo>
                  <a:cubicBezTo>
                    <a:pt x="25867" y="94902"/>
                    <a:pt x="32798" y="102842"/>
                    <a:pt x="42022" y="106834"/>
                  </a:cubicBezTo>
                  <a:cubicBezTo>
                    <a:pt x="47479" y="109161"/>
                    <a:pt x="53370" y="110293"/>
                    <a:pt x="59301" y="110155"/>
                  </a:cubicBezTo>
                  <a:cubicBezTo>
                    <a:pt x="66717" y="110467"/>
                    <a:pt x="74039" y="108392"/>
                    <a:pt x="80189" y="104235"/>
                  </a:cubicBezTo>
                  <a:cubicBezTo>
                    <a:pt x="85909" y="99825"/>
                    <a:pt x="89745" y="93410"/>
                    <a:pt x="90922" y="86283"/>
                  </a:cubicBezTo>
                  <a:lnTo>
                    <a:pt x="110800" y="86283"/>
                  </a:lnTo>
                  <a:cubicBezTo>
                    <a:pt x="109054" y="98517"/>
                    <a:pt x="102701" y="109621"/>
                    <a:pt x="93040" y="117327"/>
                  </a:cubicBezTo>
                  <a:cubicBezTo>
                    <a:pt x="83003" y="124467"/>
                    <a:pt x="70888" y="128088"/>
                    <a:pt x="58579" y="127626"/>
                  </a:cubicBezTo>
                  <a:moveTo>
                    <a:pt x="91403" y="52496"/>
                  </a:moveTo>
                  <a:cubicBezTo>
                    <a:pt x="91112" y="47857"/>
                    <a:pt x="90038" y="43300"/>
                    <a:pt x="88227" y="39020"/>
                  </a:cubicBezTo>
                  <a:cubicBezTo>
                    <a:pt x="86510" y="34929"/>
                    <a:pt x="84027" y="31204"/>
                    <a:pt x="80911" y="28046"/>
                  </a:cubicBezTo>
                  <a:cubicBezTo>
                    <a:pt x="74358" y="21526"/>
                    <a:pt x="65465" y="17903"/>
                    <a:pt x="56221" y="17987"/>
                  </a:cubicBezTo>
                  <a:cubicBezTo>
                    <a:pt x="51396" y="17910"/>
                    <a:pt x="46608" y="18845"/>
                    <a:pt x="42167" y="20731"/>
                  </a:cubicBezTo>
                  <a:cubicBezTo>
                    <a:pt x="38110" y="22448"/>
                    <a:pt x="34442" y="24969"/>
                    <a:pt x="31386" y="28142"/>
                  </a:cubicBezTo>
                  <a:cubicBezTo>
                    <a:pt x="28386" y="31344"/>
                    <a:pt x="25989" y="35062"/>
                    <a:pt x="24311" y="39116"/>
                  </a:cubicBezTo>
                  <a:cubicBezTo>
                    <a:pt x="22569" y="43381"/>
                    <a:pt x="21529" y="47899"/>
                    <a:pt x="21230" y="52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8" name="Google Shape;958;p48"/>
            <p:cNvSpPr/>
            <p:nvPr/>
          </p:nvSpPr>
          <p:spPr>
            <a:xfrm>
              <a:off x="3401970" y="1769801"/>
              <a:ext cx="102034" cy="122152"/>
            </a:xfrm>
            <a:custGeom>
              <a:avLst/>
              <a:gdLst/>
              <a:ahLst/>
              <a:cxnLst/>
              <a:rect l="l" t="t" r="r" b="b"/>
              <a:pathLst>
                <a:path w="102034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48659"/>
                  </a:lnTo>
                  <a:lnTo>
                    <a:pt x="81965" y="48659"/>
                  </a:lnTo>
                  <a:lnTo>
                    <a:pt x="81965" y="0"/>
                  </a:lnTo>
                  <a:lnTo>
                    <a:pt x="102035" y="0"/>
                  </a:lnTo>
                  <a:lnTo>
                    <a:pt x="102035" y="122153"/>
                  </a:lnTo>
                  <a:lnTo>
                    <a:pt x="81965" y="122153"/>
                  </a:lnTo>
                  <a:lnTo>
                    <a:pt x="81965" y="65889"/>
                  </a:lnTo>
                  <a:lnTo>
                    <a:pt x="20070" y="65889"/>
                  </a:lnTo>
                  <a:lnTo>
                    <a:pt x="20070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59" name="Google Shape;959;p48"/>
            <p:cNvSpPr/>
            <p:nvPr/>
          </p:nvSpPr>
          <p:spPr>
            <a:xfrm>
              <a:off x="3531968" y="1769801"/>
              <a:ext cx="103478" cy="122152"/>
            </a:xfrm>
            <a:custGeom>
              <a:avLst/>
              <a:gdLst/>
              <a:ahLst/>
              <a:cxnLst/>
              <a:rect l="l" t="t" r="r" b="b"/>
              <a:pathLst>
                <a:path w="103478" h="122152" extrusionOk="0">
                  <a:moveTo>
                    <a:pt x="0" y="0"/>
                  </a:moveTo>
                  <a:lnTo>
                    <a:pt x="20070" y="0"/>
                  </a:lnTo>
                  <a:lnTo>
                    <a:pt x="20070" y="99676"/>
                  </a:lnTo>
                  <a:lnTo>
                    <a:pt x="77729" y="0"/>
                  </a:lnTo>
                  <a:lnTo>
                    <a:pt x="103479" y="0"/>
                  </a:lnTo>
                  <a:lnTo>
                    <a:pt x="103479" y="122153"/>
                  </a:lnTo>
                  <a:lnTo>
                    <a:pt x="83361" y="122153"/>
                  </a:lnTo>
                  <a:lnTo>
                    <a:pt x="83361" y="22428"/>
                  </a:lnTo>
                  <a:lnTo>
                    <a:pt x="25749" y="122153"/>
                  </a:lnTo>
                  <a:lnTo>
                    <a:pt x="0" y="122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0" name="Google Shape;960;p48"/>
            <p:cNvSpPr/>
            <p:nvPr/>
          </p:nvSpPr>
          <p:spPr>
            <a:xfrm>
              <a:off x="3649934" y="1769743"/>
              <a:ext cx="110842" cy="122211"/>
            </a:xfrm>
            <a:custGeom>
              <a:avLst/>
              <a:gdLst/>
              <a:ahLst/>
              <a:cxnLst/>
              <a:rect l="l" t="t" r="r" b="b"/>
              <a:pathLst>
                <a:path w="110842" h="122211" extrusionOk="0">
                  <a:moveTo>
                    <a:pt x="40188" y="74467"/>
                  </a:moveTo>
                  <a:cubicBezTo>
                    <a:pt x="31855" y="73386"/>
                    <a:pt x="24247" y="69169"/>
                    <a:pt x="18915" y="62675"/>
                  </a:cubicBezTo>
                  <a:cubicBezTo>
                    <a:pt x="13248" y="55574"/>
                    <a:pt x="10312" y="46678"/>
                    <a:pt x="10636" y="37599"/>
                  </a:cubicBezTo>
                  <a:cubicBezTo>
                    <a:pt x="10151" y="27442"/>
                    <a:pt x="13878" y="17534"/>
                    <a:pt x="20936" y="10214"/>
                  </a:cubicBezTo>
                  <a:cubicBezTo>
                    <a:pt x="28500" y="3154"/>
                    <a:pt x="38617" y="-514"/>
                    <a:pt x="48948" y="58"/>
                  </a:cubicBezTo>
                  <a:lnTo>
                    <a:pt x="110843" y="58"/>
                  </a:lnTo>
                  <a:lnTo>
                    <a:pt x="110843" y="122211"/>
                  </a:lnTo>
                  <a:lnTo>
                    <a:pt x="90724" y="122211"/>
                  </a:lnTo>
                  <a:lnTo>
                    <a:pt x="90724" y="75188"/>
                  </a:lnTo>
                  <a:lnTo>
                    <a:pt x="64061" y="75188"/>
                  </a:lnTo>
                  <a:lnTo>
                    <a:pt x="26712" y="122211"/>
                  </a:lnTo>
                  <a:lnTo>
                    <a:pt x="0" y="122211"/>
                  </a:lnTo>
                  <a:close/>
                  <a:moveTo>
                    <a:pt x="90724" y="57958"/>
                  </a:moveTo>
                  <a:lnTo>
                    <a:pt x="90724" y="17770"/>
                  </a:lnTo>
                  <a:lnTo>
                    <a:pt x="55301" y="17770"/>
                  </a:lnTo>
                  <a:cubicBezTo>
                    <a:pt x="48689" y="17176"/>
                    <a:pt x="42098" y="19120"/>
                    <a:pt x="36867" y="23209"/>
                  </a:cubicBezTo>
                  <a:cubicBezTo>
                    <a:pt x="29284" y="31544"/>
                    <a:pt x="29284" y="44280"/>
                    <a:pt x="36867" y="52616"/>
                  </a:cubicBezTo>
                  <a:cubicBezTo>
                    <a:pt x="42123" y="56648"/>
                    <a:pt x="48703" y="58555"/>
                    <a:pt x="55301" y="579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1" name="Google Shape;961;p48"/>
            <p:cNvSpPr/>
            <p:nvPr/>
          </p:nvSpPr>
          <p:spPr>
            <a:xfrm>
              <a:off x="1511735" y="981776"/>
              <a:ext cx="881966" cy="530532"/>
            </a:xfrm>
            <a:custGeom>
              <a:avLst/>
              <a:gdLst/>
              <a:ahLst/>
              <a:cxnLst/>
              <a:rect l="l" t="t" r="r" b="b"/>
              <a:pathLst>
                <a:path w="881966" h="530532" extrusionOk="0">
                  <a:moveTo>
                    <a:pt x="851887" y="163978"/>
                  </a:moveTo>
                  <a:cubicBezTo>
                    <a:pt x="833290" y="133725"/>
                    <a:pt x="809273" y="107163"/>
                    <a:pt x="781040" y="85623"/>
                  </a:cubicBezTo>
                  <a:cubicBezTo>
                    <a:pt x="752308" y="63369"/>
                    <a:pt x="720949" y="44731"/>
                    <a:pt x="687669" y="30129"/>
                  </a:cubicBezTo>
                  <a:cubicBezTo>
                    <a:pt x="655460" y="15155"/>
                    <a:pt x="621032" y="5516"/>
                    <a:pt x="585730" y="1588"/>
                  </a:cubicBezTo>
                  <a:cubicBezTo>
                    <a:pt x="579089" y="866"/>
                    <a:pt x="573072" y="337"/>
                    <a:pt x="568259" y="0"/>
                  </a:cubicBezTo>
                  <a:lnTo>
                    <a:pt x="548045" y="0"/>
                  </a:lnTo>
                  <a:cubicBezTo>
                    <a:pt x="490289" y="3080"/>
                    <a:pt x="443941" y="25124"/>
                    <a:pt x="410779" y="65601"/>
                  </a:cubicBezTo>
                  <a:cubicBezTo>
                    <a:pt x="404900" y="72744"/>
                    <a:pt x="399665" y="80394"/>
                    <a:pt x="395137" y="88462"/>
                  </a:cubicBezTo>
                  <a:cubicBezTo>
                    <a:pt x="372740" y="127512"/>
                    <a:pt x="360541" y="171575"/>
                    <a:pt x="359666" y="216583"/>
                  </a:cubicBezTo>
                  <a:lnTo>
                    <a:pt x="358799" y="216054"/>
                  </a:lnTo>
                  <a:cubicBezTo>
                    <a:pt x="322596" y="196797"/>
                    <a:pt x="284287" y="181793"/>
                    <a:pt x="244636" y="171341"/>
                  </a:cubicBezTo>
                  <a:cubicBezTo>
                    <a:pt x="203244" y="160560"/>
                    <a:pt x="149435" y="152090"/>
                    <a:pt x="98370" y="160272"/>
                  </a:cubicBezTo>
                  <a:cubicBezTo>
                    <a:pt x="76942" y="163158"/>
                    <a:pt x="56353" y="170486"/>
                    <a:pt x="37919" y="181786"/>
                  </a:cubicBezTo>
                  <a:cubicBezTo>
                    <a:pt x="20498" y="192125"/>
                    <a:pt x="7779" y="208831"/>
                    <a:pt x="2447" y="228375"/>
                  </a:cubicBezTo>
                  <a:cubicBezTo>
                    <a:pt x="-3858" y="252440"/>
                    <a:pt x="3025" y="277660"/>
                    <a:pt x="11688" y="296238"/>
                  </a:cubicBezTo>
                  <a:cubicBezTo>
                    <a:pt x="20173" y="314168"/>
                    <a:pt x="31195" y="330783"/>
                    <a:pt x="44416" y="345571"/>
                  </a:cubicBezTo>
                  <a:cubicBezTo>
                    <a:pt x="70188" y="374827"/>
                    <a:pt x="99875" y="400384"/>
                    <a:pt x="132638" y="421519"/>
                  </a:cubicBezTo>
                  <a:cubicBezTo>
                    <a:pt x="166579" y="443748"/>
                    <a:pt x="202528" y="462746"/>
                    <a:pt x="240015" y="478264"/>
                  </a:cubicBezTo>
                  <a:cubicBezTo>
                    <a:pt x="280441" y="495325"/>
                    <a:pt x="322498" y="508226"/>
                    <a:pt x="365537" y="516768"/>
                  </a:cubicBezTo>
                  <a:cubicBezTo>
                    <a:pt x="406351" y="524950"/>
                    <a:pt x="460016" y="529955"/>
                    <a:pt x="506557" y="523217"/>
                  </a:cubicBezTo>
                  <a:lnTo>
                    <a:pt x="510648" y="522495"/>
                  </a:lnTo>
                  <a:lnTo>
                    <a:pt x="514739" y="524035"/>
                  </a:lnTo>
                  <a:lnTo>
                    <a:pt x="515413" y="524035"/>
                  </a:lnTo>
                  <a:cubicBezTo>
                    <a:pt x="517309" y="524242"/>
                    <a:pt x="519169" y="524695"/>
                    <a:pt x="520948" y="525383"/>
                  </a:cubicBezTo>
                  <a:cubicBezTo>
                    <a:pt x="522151" y="525768"/>
                    <a:pt x="523354" y="526153"/>
                    <a:pt x="524510" y="526442"/>
                  </a:cubicBezTo>
                  <a:lnTo>
                    <a:pt x="529323" y="527452"/>
                  </a:lnTo>
                  <a:lnTo>
                    <a:pt x="534135" y="528463"/>
                  </a:lnTo>
                  <a:cubicBezTo>
                    <a:pt x="535412" y="529352"/>
                    <a:pt x="536969" y="529746"/>
                    <a:pt x="538515" y="529570"/>
                  </a:cubicBezTo>
                  <a:cubicBezTo>
                    <a:pt x="538707" y="529545"/>
                    <a:pt x="538901" y="529545"/>
                    <a:pt x="539093" y="529570"/>
                  </a:cubicBezTo>
                  <a:lnTo>
                    <a:pt x="543906" y="529859"/>
                  </a:lnTo>
                  <a:cubicBezTo>
                    <a:pt x="549585" y="530196"/>
                    <a:pt x="555409" y="530533"/>
                    <a:pt x="561281" y="530533"/>
                  </a:cubicBezTo>
                  <a:cubicBezTo>
                    <a:pt x="564409" y="530533"/>
                    <a:pt x="567586" y="530533"/>
                    <a:pt x="570906" y="530196"/>
                  </a:cubicBezTo>
                  <a:cubicBezTo>
                    <a:pt x="581444" y="529237"/>
                    <a:pt x="591879" y="527369"/>
                    <a:pt x="602095" y="524613"/>
                  </a:cubicBezTo>
                  <a:cubicBezTo>
                    <a:pt x="629543" y="516713"/>
                    <a:pt x="656143" y="506121"/>
                    <a:pt x="681508" y="492991"/>
                  </a:cubicBezTo>
                  <a:cubicBezTo>
                    <a:pt x="689835" y="488997"/>
                    <a:pt x="698402" y="484906"/>
                    <a:pt x="707017" y="481007"/>
                  </a:cubicBezTo>
                  <a:cubicBezTo>
                    <a:pt x="709905" y="479708"/>
                    <a:pt x="712841" y="478168"/>
                    <a:pt x="715729" y="476676"/>
                  </a:cubicBezTo>
                  <a:lnTo>
                    <a:pt x="719483" y="474799"/>
                  </a:lnTo>
                  <a:cubicBezTo>
                    <a:pt x="721119" y="473932"/>
                    <a:pt x="722900" y="473210"/>
                    <a:pt x="724632" y="472488"/>
                  </a:cubicBezTo>
                  <a:cubicBezTo>
                    <a:pt x="727293" y="471476"/>
                    <a:pt x="729868" y="470253"/>
                    <a:pt x="732333" y="468830"/>
                  </a:cubicBezTo>
                  <a:lnTo>
                    <a:pt x="734740" y="467194"/>
                  </a:lnTo>
                  <a:cubicBezTo>
                    <a:pt x="735681" y="466459"/>
                    <a:pt x="736679" y="465799"/>
                    <a:pt x="737724" y="465221"/>
                  </a:cubicBezTo>
                  <a:cubicBezTo>
                    <a:pt x="743547" y="462140"/>
                    <a:pt x="749708" y="458579"/>
                    <a:pt x="755435" y="454969"/>
                  </a:cubicBezTo>
                  <a:cubicBezTo>
                    <a:pt x="806260" y="422722"/>
                    <a:pt x="841828" y="385085"/>
                    <a:pt x="864208" y="339939"/>
                  </a:cubicBezTo>
                  <a:cubicBezTo>
                    <a:pt x="873383" y="321752"/>
                    <a:pt x="879111" y="302023"/>
                    <a:pt x="881102" y="281751"/>
                  </a:cubicBezTo>
                  <a:cubicBezTo>
                    <a:pt x="885097" y="241899"/>
                    <a:pt x="875230" y="202241"/>
                    <a:pt x="851791" y="163785"/>
                  </a:cubicBezTo>
                  <a:moveTo>
                    <a:pt x="444759" y="471093"/>
                  </a:moveTo>
                  <a:cubicBezTo>
                    <a:pt x="435527" y="462797"/>
                    <a:pt x="427158" y="453590"/>
                    <a:pt x="419779" y="443611"/>
                  </a:cubicBezTo>
                  <a:cubicBezTo>
                    <a:pt x="410784" y="431758"/>
                    <a:pt x="403599" y="418636"/>
                    <a:pt x="398458" y="404674"/>
                  </a:cubicBezTo>
                  <a:cubicBezTo>
                    <a:pt x="392885" y="388826"/>
                    <a:pt x="388997" y="372436"/>
                    <a:pt x="386859" y="355774"/>
                  </a:cubicBezTo>
                  <a:cubicBezTo>
                    <a:pt x="384693" y="340854"/>
                    <a:pt x="382479" y="325067"/>
                    <a:pt x="380843" y="308751"/>
                  </a:cubicBezTo>
                  <a:cubicBezTo>
                    <a:pt x="399913" y="334558"/>
                    <a:pt x="422833" y="357284"/>
                    <a:pt x="448802" y="376133"/>
                  </a:cubicBezTo>
                  <a:cubicBezTo>
                    <a:pt x="450005" y="377047"/>
                    <a:pt x="451304" y="377914"/>
                    <a:pt x="452604" y="378780"/>
                  </a:cubicBezTo>
                  <a:cubicBezTo>
                    <a:pt x="454994" y="380281"/>
                    <a:pt x="457249" y="381988"/>
                    <a:pt x="459342" y="383882"/>
                  </a:cubicBezTo>
                  <a:cubicBezTo>
                    <a:pt x="455672" y="397047"/>
                    <a:pt x="452874" y="410440"/>
                    <a:pt x="450967" y="423974"/>
                  </a:cubicBezTo>
                  <a:lnTo>
                    <a:pt x="450390" y="427680"/>
                  </a:lnTo>
                  <a:cubicBezTo>
                    <a:pt x="449812" y="431193"/>
                    <a:pt x="449139" y="434658"/>
                    <a:pt x="448417" y="438220"/>
                  </a:cubicBezTo>
                  <a:cubicBezTo>
                    <a:pt x="445918" y="448915"/>
                    <a:pt x="444690" y="459869"/>
                    <a:pt x="444759" y="470852"/>
                  </a:cubicBezTo>
                  <a:moveTo>
                    <a:pt x="763521" y="201326"/>
                  </a:moveTo>
                  <a:cubicBezTo>
                    <a:pt x="769827" y="228764"/>
                    <a:pt x="770873" y="257148"/>
                    <a:pt x="766602" y="284975"/>
                  </a:cubicBezTo>
                  <a:cubicBezTo>
                    <a:pt x="762016" y="308319"/>
                    <a:pt x="754849" y="331079"/>
                    <a:pt x="745232" y="352838"/>
                  </a:cubicBezTo>
                  <a:cubicBezTo>
                    <a:pt x="674337" y="335993"/>
                    <a:pt x="609988" y="307452"/>
                    <a:pt x="537216" y="260574"/>
                  </a:cubicBezTo>
                  <a:cubicBezTo>
                    <a:pt x="560399" y="218244"/>
                    <a:pt x="589219" y="179257"/>
                    <a:pt x="622886" y="144678"/>
                  </a:cubicBezTo>
                  <a:cubicBezTo>
                    <a:pt x="628504" y="138982"/>
                    <a:pt x="634416" y="133584"/>
                    <a:pt x="640598" y="128506"/>
                  </a:cubicBezTo>
                  <a:cubicBezTo>
                    <a:pt x="646443" y="123012"/>
                    <a:pt x="653404" y="118843"/>
                    <a:pt x="661005" y="116281"/>
                  </a:cubicBezTo>
                  <a:cubicBezTo>
                    <a:pt x="662883" y="115942"/>
                    <a:pt x="664807" y="115942"/>
                    <a:pt x="666684" y="116281"/>
                  </a:cubicBezTo>
                  <a:cubicBezTo>
                    <a:pt x="668108" y="116834"/>
                    <a:pt x="669414" y="117650"/>
                    <a:pt x="670535" y="118688"/>
                  </a:cubicBezTo>
                  <a:cubicBezTo>
                    <a:pt x="671401" y="119361"/>
                    <a:pt x="672267" y="120035"/>
                    <a:pt x="673134" y="120613"/>
                  </a:cubicBezTo>
                  <a:cubicBezTo>
                    <a:pt x="680353" y="125453"/>
                    <a:pt x="688045" y="129549"/>
                    <a:pt x="696092" y="132838"/>
                  </a:cubicBezTo>
                  <a:cubicBezTo>
                    <a:pt x="699460" y="134085"/>
                    <a:pt x="702899" y="135129"/>
                    <a:pt x="706391" y="135966"/>
                  </a:cubicBezTo>
                  <a:cubicBezTo>
                    <a:pt x="708942" y="136640"/>
                    <a:pt x="711589" y="137314"/>
                    <a:pt x="714092" y="138132"/>
                  </a:cubicBezTo>
                  <a:cubicBezTo>
                    <a:pt x="719619" y="139766"/>
                    <a:pt x="724958" y="141976"/>
                    <a:pt x="730023" y="144726"/>
                  </a:cubicBezTo>
                  <a:cubicBezTo>
                    <a:pt x="745617" y="154352"/>
                    <a:pt x="757216" y="173603"/>
                    <a:pt x="763714" y="201326"/>
                  </a:cubicBezTo>
                  <a:moveTo>
                    <a:pt x="484562" y="380657"/>
                  </a:moveTo>
                  <a:cubicBezTo>
                    <a:pt x="495687" y="344648"/>
                    <a:pt x="510375" y="309839"/>
                    <a:pt x="528408" y="276745"/>
                  </a:cubicBezTo>
                  <a:cubicBezTo>
                    <a:pt x="578992" y="308896"/>
                    <a:pt x="648010" y="347977"/>
                    <a:pt x="737002" y="369298"/>
                  </a:cubicBezTo>
                  <a:lnTo>
                    <a:pt x="736713" y="369780"/>
                  </a:lnTo>
                  <a:cubicBezTo>
                    <a:pt x="732199" y="377767"/>
                    <a:pt x="727099" y="385408"/>
                    <a:pt x="721456" y="392641"/>
                  </a:cubicBezTo>
                  <a:cubicBezTo>
                    <a:pt x="703080" y="417402"/>
                    <a:pt x="681003" y="439187"/>
                    <a:pt x="656000" y="457231"/>
                  </a:cubicBezTo>
                  <a:cubicBezTo>
                    <a:pt x="598244" y="443466"/>
                    <a:pt x="543569" y="419305"/>
                    <a:pt x="484466" y="381186"/>
                  </a:cubicBezTo>
                  <a:moveTo>
                    <a:pt x="408228" y="116474"/>
                  </a:moveTo>
                  <a:lnTo>
                    <a:pt x="409335" y="114982"/>
                  </a:lnTo>
                  <a:cubicBezTo>
                    <a:pt x="432932" y="80383"/>
                    <a:pt x="469831" y="57131"/>
                    <a:pt x="511226" y="50777"/>
                  </a:cubicBezTo>
                  <a:cubicBezTo>
                    <a:pt x="521469" y="49076"/>
                    <a:pt x="531838" y="48239"/>
                    <a:pt x="542221" y="48274"/>
                  </a:cubicBezTo>
                  <a:cubicBezTo>
                    <a:pt x="553909" y="48177"/>
                    <a:pt x="565574" y="49323"/>
                    <a:pt x="577019" y="51691"/>
                  </a:cubicBezTo>
                  <a:cubicBezTo>
                    <a:pt x="599136" y="56295"/>
                    <a:pt x="619407" y="67310"/>
                    <a:pt x="635304" y="83360"/>
                  </a:cubicBezTo>
                  <a:cubicBezTo>
                    <a:pt x="642094" y="89903"/>
                    <a:pt x="648131" y="97184"/>
                    <a:pt x="653304" y="105067"/>
                  </a:cubicBezTo>
                  <a:cubicBezTo>
                    <a:pt x="643046" y="107170"/>
                    <a:pt x="633401" y="111581"/>
                    <a:pt x="625100" y="117966"/>
                  </a:cubicBezTo>
                  <a:cubicBezTo>
                    <a:pt x="605258" y="132267"/>
                    <a:pt x="587350" y="149075"/>
                    <a:pt x="571821" y="167972"/>
                  </a:cubicBezTo>
                  <a:cubicBezTo>
                    <a:pt x="550660" y="192199"/>
                    <a:pt x="531973" y="218480"/>
                    <a:pt x="516039" y="246424"/>
                  </a:cubicBezTo>
                  <a:cubicBezTo>
                    <a:pt x="483503" y="222696"/>
                    <a:pt x="449860" y="196465"/>
                    <a:pt x="424592" y="161042"/>
                  </a:cubicBezTo>
                  <a:cubicBezTo>
                    <a:pt x="418017" y="152345"/>
                    <a:pt x="412507" y="142893"/>
                    <a:pt x="408180" y="132886"/>
                  </a:cubicBezTo>
                  <a:cubicBezTo>
                    <a:pt x="406574" y="129473"/>
                    <a:pt x="405487" y="125839"/>
                    <a:pt x="404956" y="122105"/>
                  </a:cubicBezTo>
                  <a:cubicBezTo>
                    <a:pt x="405826" y="120037"/>
                    <a:pt x="406993" y="118108"/>
                    <a:pt x="408421" y="116377"/>
                  </a:cubicBezTo>
                  <a:moveTo>
                    <a:pt x="789319" y="131249"/>
                  </a:moveTo>
                  <a:cubicBezTo>
                    <a:pt x="771168" y="124918"/>
                    <a:pt x="752086" y="121665"/>
                    <a:pt x="732863" y="121624"/>
                  </a:cubicBezTo>
                  <a:cubicBezTo>
                    <a:pt x="721733" y="121503"/>
                    <a:pt x="710634" y="122830"/>
                    <a:pt x="699846" y="125570"/>
                  </a:cubicBezTo>
                  <a:lnTo>
                    <a:pt x="696092" y="123886"/>
                  </a:lnTo>
                  <a:lnTo>
                    <a:pt x="693589" y="122730"/>
                  </a:lnTo>
                  <a:cubicBezTo>
                    <a:pt x="693881" y="122549"/>
                    <a:pt x="694156" y="122340"/>
                    <a:pt x="694407" y="122105"/>
                  </a:cubicBezTo>
                  <a:cubicBezTo>
                    <a:pt x="706135" y="110469"/>
                    <a:pt x="719131" y="100185"/>
                    <a:pt x="733151" y="91446"/>
                  </a:cubicBezTo>
                  <a:cubicBezTo>
                    <a:pt x="741719" y="86393"/>
                    <a:pt x="750815" y="81820"/>
                    <a:pt x="759815" y="86248"/>
                  </a:cubicBezTo>
                  <a:cubicBezTo>
                    <a:pt x="762896" y="88010"/>
                    <a:pt x="765784" y="90091"/>
                    <a:pt x="768430" y="92457"/>
                  </a:cubicBezTo>
                  <a:lnTo>
                    <a:pt x="772377" y="95634"/>
                  </a:lnTo>
                  <a:cubicBezTo>
                    <a:pt x="795569" y="113269"/>
                    <a:pt x="816105" y="134146"/>
                    <a:pt x="833357" y="157624"/>
                  </a:cubicBezTo>
                  <a:cubicBezTo>
                    <a:pt x="820494" y="146105"/>
                    <a:pt x="805546" y="137152"/>
                    <a:pt x="789319" y="131249"/>
                  </a:cubicBezTo>
                  <a:moveTo>
                    <a:pt x="709616" y="92746"/>
                  </a:moveTo>
                  <a:cubicBezTo>
                    <a:pt x="701771" y="99869"/>
                    <a:pt x="694455" y="107810"/>
                    <a:pt x="687428" y="115463"/>
                  </a:cubicBezTo>
                  <a:lnTo>
                    <a:pt x="683867" y="119313"/>
                  </a:lnTo>
                  <a:cubicBezTo>
                    <a:pt x="682519" y="118399"/>
                    <a:pt x="681123" y="117581"/>
                    <a:pt x="679679" y="116714"/>
                  </a:cubicBezTo>
                  <a:lnTo>
                    <a:pt x="677369" y="115319"/>
                  </a:lnTo>
                  <a:cubicBezTo>
                    <a:pt x="674385" y="75371"/>
                    <a:pt x="663315" y="46204"/>
                    <a:pt x="644400" y="28685"/>
                  </a:cubicBezTo>
                  <a:cubicBezTo>
                    <a:pt x="677732" y="39296"/>
                    <a:pt x="709590" y="54077"/>
                    <a:pt x="739216" y="72676"/>
                  </a:cubicBezTo>
                  <a:cubicBezTo>
                    <a:pt x="728125" y="77440"/>
                    <a:pt x="718071" y="84323"/>
                    <a:pt x="709616" y="92938"/>
                  </a:cubicBezTo>
                  <a:moveTo>
                    <a:pt x="664182" y="106992"/>
                  </a:moveTo>
                  <a:cubicBezTo>
                    <a:pt x="664091" y="105482"/>
                    <a:pt x="663646" y="104014"/>
                    <a:pt x="662882" y="102709"/>
                  </a:cubicBezTo>
                  <a:lnTo>
                    <a:pt x="662593" y="102131"/>
                  </a:lnTo>
                  <a:cubicBezTo>
                    <a:pt x="656861" y="91556"/>
                    <a:pt x="649431" y="81996"/>
                    <a:pt x="640598" y="73831"/>
                  </a:cubicBezTo>
                  <a:cubicBezTo>
                    <a:pt x="632171" y="65248"/>
                    <a:pt x="622541" y="57936"/>
                    <a:pt x="612009" y="52124"/>
                  </a:cubicBezTo>
                  <a:cubicBezTo>
                    <a:pt x="586471" y="39224"/>
                    <a:pt x="557985" y="33281"/>
                    <a:pt x="529419" y="34894"/>
                  </a:cubicBezTo>
                  <a:cubicBezTo>
                    <a:pt x="479941" y="37204"/>
                    <a:pt x="440379" y="55734"/>
                    <a:pt x="411597" y="89954"/>
                  </a:cubicBezTo>
                  <a:cubicBezTo>
                    <a:pt x="413234" y="87307"/>
                    <a:pt x="415063" y="84756"/>
                    <a:pt x="416892" y="82157"/>
                  </a:cubicBezTo>
                  <a:cubicBezTo>
                    <a:pt x="429040" y="65418"/>
                    <a:pt x="444383" y="51252"/>
                    <a:pt x="462037" y="40477"/>
                  </a:cubicBezTo>
                  <a:cubicBezTo>
                    <a:pt x="487209" y="24931"/>
                    <a:pt x="516713" y="16412"/>
                    <a:pt x="552280" y="14920"/>
                  </a:cubicBezTo>
                  <a:cubicBezTo>
                    <a:pt x="569369" y="14272"/>
                    <a:pt x="586477" y="15498"/>
                    <a:pt x="603298" y="18578"/>
                  </a:cubicBezTo>
                  <a:cubicBezTo>
                    <a:pt x="616111" y="21461"/>
                    <a:pt x="627814" y="27998"/>
                    <a:pt x="636988" y="37397"/>
                  </a:cubicBezTo>
                  <a:cubicBezTo>
                    <a:pt x="645935" y="46943"/>
                    <a:pt x="652816" y="58232"/>
                    <a:pt x="657203" y="70558"/>
                  </a:cubicBezTo>
                  <a:cubicBezTo>
                    <a:pt x="662094" y="82947"/>
                    <a:pt x="665503" y="95872"/>
                    <a:pt x="667358" y="109062"/>
                  </a:cubicBezTo>
                  <a:lnTo>
                    <a:pt x="664037" y="106800"/>
                  </a:lnTo>
                  <a:moveTo>
                    <a:pt x="465310" y="367999"/>
                  </a:moveTo>
                  <a:cubicBezTo>
                    <a:pt x="462864" y="366371"/>
                    <a:pt x="460503" y="364620"/>
                    <a:pt x="458235" y="362753"/>
                  </a:cubicBezTo>
                  <a:cubicBezTo>
                    <a:pt x="456887" y="361662"/>
                    <a:pt x="455540" y="360603"/>
                    <a:pt x="454192" y="359576"/>
                  </a:cubicBezTo>
                  <a:cubicBezTo>
                    <a:pt x="430577" y="342683"/>
                    <a:pt x="409618" y="322357"/>
                    <a:pt x="392009" y="299270"/>
                  </a:cubicBezTo>
                  <a:cubicBezTo>
                    <a:pt x="386652" y="292185"/>
                    <a:pt x="382175" y="284476"/>
                    <a:pt x="378677" y="276312"/>
                  </a:cubicBezTo>
                  <a:lnTo>
                    <a:pt x="378099" y="274820"/>
                  </a:lnTo>
                  <a:cubicBezTo>
                    <a:pt x="377066" y="272485"/>
                    <a:pt x="376276" y="270049"/>
                    <a:pt x="375741" y="267552"/>
                  </a:cubicBezTo>
                  <a:cubicBezTo>
                    <a:pt x="375310" y="263090"/>
                    <a:pt x="375197" y="258603"/>
                    <a:pt x="375404" y="254124"/>
                  </a:cubicBezTo>
                  <a:cubicBezTo>
                    <a:pt x="375404" y="252295"/>
                    <a:pt x="375404" y="250466"/>
                    <a:pt x="375404" y="248734"/>
                  </a:cubicBezTo>
                  <a:cubicBezTo>
                    <a:pt x="374755" y="219938"/>
                    <a:pt x="377993" y="191186"/>
                    <a:pt x="385030" y="163256"/>
                  </a:cubicBezTo>
                  <a:cubicBezTo>
                    <a:pt x="387403" y="155307"/>
                    <a:pt x="390530" y="147604"/>
                    <a:pt x="394367" y="140250"/>
                  </a:cubicBezTo>
                  <a:cubicBezTo>
                    <a:pt x="404859" y="169464"/>
                    <a:pt x="424641" y="190786"/>
                    <a:pt x="442497" y="208642"/>
                  </a:cubicBezTo>
                  <a:cubicBezTo>
                    <a:pt x="462511" y="228268"/>
                    <a:pt x="484008" y="246322"/>
                    <a:pt x="506798" y="262643"/>
                  </a:cubicBezTo>
                  <a:cubicBezTo>
                    <a:pt x="489290" y="296199"/>
                    <a:pt x="475383" y="331515"/>
                    <a:pt x="465310" y="367999"/>
                  </a:cubicBezTo>
                  <a:moveTo>
                    <a:pt x="461556" y="485243"/>
                  </a:moveTo>
                  <a:cubicBezTo>
                    <a:pt x="460680" y="481404"/>
                    <a:pt x="460566" y="477430"/>
                    <a:pt x="461219" y="473547"/>
                  </a:cubicBezTo>
                  <a:cubicBezTo>
                    <a:pt x="462379" y="464365"/>
                    <a:pt x="464262" y="455288"/>
                    <a:pt x="466850" y="446402"/>
                  </a:cubicBezTo>
                  <a:cubicBezTo>
                    <a:pt x="467572" y="443755"/>
                    <a:pt x="468198" y="441156"/>
                    <a:pt x="468824" y="438653"/>
                  </a:cubicBezTo>
                  <a:cubicBezTo>
                    <a:pt x="472626" y="422770"/>
                    <a:pt x="476043" y="409294"/>
                    <a:pt x="480230" y="396203"/>
                  </a:cubicBezTo>
                  <a:cubicBezTo>
                    <a:pt x="536638" y="432059"/>
                    <a:pt x="586500" y="454440"/>
                    <a:pt x="640935" y="468397"/>
                  </a:cubicBezTo>
                  <a:cubicBezTo>
                    <a:pt x="626504" y="478350"/>
                    <a:pt x="611581" y="487570"/>
                    <a:pt x="596223" y="496024"/>
                  </a:cubicBezTo>
                  <a:cubicBezTo>
                    <a:pt x="583515" y="503724"/>
                    <a:pt x="569967" y="509942"/>
                    <a:pt x="555842" y="514554"/>
                  </a:cubicBezTo>
                  <a:lnTo>
                    <a:pt x="552665" y="515516"/>
                  </a:lnTo>
                  <a:cubicBezTo>
                    <a:pt x="548686" y="516912"/>
                    <a:pt x="544546" y="517801"/>
                    <a:pt x="540344" y="518163"/>
                  </a:cubicBezTo>
                  <a:cubicBezTo>
                    <a:pt x="536579" y="517902"/>
                    <a:pt x="532852" y="517240"/>
                    <a:pt x="529226" y="516190"/>
                  </a:cubicBezTo>
                  <a:lnTo>
                    <a:pt x="528601" y="516190"/>
                  </a:lnTo>
                  <a:cubicBezTo>
                    <a:pt x="511056" y="511587"/>
                    <a:pt x="494218" y="504625"/>
                    <a:pt x="478546" y="495494"/>
                  </a:cubicBezTo>
                  <a:cubicBezTo>
                    <a:pt x="477487" y="494869"/>
                    <a:pt x="476380" y="494291"/>
                    <a:pt x="475177" y="493713"/>
                  </a:cubicBezTo>
                  <a:cubicBezTo>
                    <a:pt x="473251" y="492751"/>
                    <a:pt x="471326" y="491740"/>
                    <a:pt x="469353" y="490537"/>
                  </a:cubicBezTo>
                  <a:lnTo>
                    <a:pt x="467813" y="489622"/>
                  </a:lnTo>
                  <a:cubicBezTo>
                    <a:pt x="465635" y="488531"/>
                    <a:pt x="463612" y="487155"/>
                    <a:pt x="461797" y="485531"/>
                  </a:cubicBezTo>
                  <a:moveTo>
                    <a:pt x="610421" y="503628"/>
                  </a:moveTo>
                  <a:lnTo>
                    <a:pt x="616100" y="500548"/>
                  </a:lnTo>
                  <a:cubicBezTo>
                    <a:pt x="632036" y="492134"/>
                    <a:pt x="647522" y="482897"/>
                    <a:pt x="662497" y="472873"/>
                  </a:cubicBezTo>
                  <a:cubicBezTo>
                    <a:pt x="673146" y="474719"/>
                    <a:pt x="683937" y="475621"/>
                    <a:pt x="694744" y="475569"/>
                  </a:cubicBezTo>
                  <a:lnTo>
                    <a:pt x="681364" y="481970"/>
                  </a:lnTo>
                  <a:cubicBezTo>
                    <a:pt x="668032" y="488323"/>
                    <a:pt x="654267" y="494917"/>
                    <a:pt x="640165" y="500885"/>
                  </a:cubicBezTo>
                  <a:cubicBezTo>
                    <a:pt x="621374" y="509284"/>
                    <a:pt x="601571" y="515205"/>
                    <a:pt x="581254" y="518500"/>
                  </a:cubicBezTo>
                  <a:cubicBezTo>
                    <a:pt x="591410" y="514024"/>
                    <a:pt x="601036" y="508874"/>
                    <a:pt x="610421" y="503628"/>
                  </a:cubicBezTo>
                  <a:moveTo>
                    <a:pt x="759045" y="374208"/>
                  </a:moveTo>
                  <a:cubicBezTo>
                    <a:pt x="783976" y="378202"/>
                    <a:pt x="814779" y="379021"/>
                    <a:pt x="834031" y="370983"/>
                  </a:cubicBezTo>
                  <a:cubicBezTo>
                    <a:pt x="816990" y="394443"/>
                    <a:pt x="796133" y="414877"/>
                    <a:pt x="772329" y="431434"/>
                  </a:cubicBezTo>
                  <a:lnTo>
                    <a:pt x="771414" y="432108"/>
                  </a:lnTo>
                  <a:cubicBezTo>
                    <a:pt x="758974" y="441674"/>
                    <a:pt x="745664" y="450053"/>
                    <a:pt x="731659" y="457135"/>
                  </a:cubicBezTo>
                  <a:cubicBezTo>
                    <a:pt x="716499" y="464066"/>
                    <a:pt x="695033" y="463055"/>
                    <a:pt x="678717" y="461226"/>
                  </a:cubicBezTo>
                  <a:cubicBezTo>
                    <a:pt x="714573" y="434177"/>
                    <a:pt x="740900" y="405684"/>
                    <a:pt x="759141" y="374208"/>
                  </a:cubicBezTo>
                  <a:moveTo>
                    <a:pt x="767708" y="356977"/>
                  </a:moveTo>
                  <a:cubicBezTo>
                    <a:pt x="777046" y="336282"/>
                    <a:pt x="797549" y="281654"/>
                    <a:pt x="786720" y="222214"/>
                  </a:cubicBezTo>
                  <a:cubicBezTo>
                    <a:pt x="783267" y="200827"/>
                    <a:pt x="775239" y="180438"/>
                    <a:pt x="763184" y="162437"/>
                  </a:cubicBezTo>
                  <a:cubicBezTo>
                    <a:pt x="753936" y="148770"/>
                    <a:pt x="740589" y="138389"/>
                    <a:pt x="725066" y="132790"/>
                  </a:cubicBezTo>
                  <a:cubicBezTo>
                    <a:pt x="749198" y="131554"/>
                    <a:pt x="773280" y="136057"/>
                    <a:pt x="795335" y="145929"/>
                  </a:cubicBezTo>
                  <a:cubicBezTo>
                    <a:pt x="825127" y="159935"/>
                    <a:pt x="848759" y="186983"/>
                    <a:pt x="863631" y="224043"/>
                  </a:cubicBezTo>
                  <a:cubicBezTo>
                    <a:pt x="866201" y="230046"/>
                    <a:pt x="868121" y="236306"/>
                    <a:pt x="869358" y="242718"/>
                  </a:cubicBezTo>
                  <a:cubicBezTo>
                    <a:pt x="873607" y="271088"/>
                    <a:pt x="870150" y="300080"/>
                    <a:pt x="859347" y="326656"/>
                  </a:cubicBezTo>
                  <a:lnTo>
                    <a:pt x="858048" y="329736"/>
                  </a:lnTo>
                  <a:cubicBezTo>
                    <a:pt x="856380" y="334360"/>
                    <a:pt x="854201" y="338783"/>
                    <a:pt x="851550" y="342923"/>
                  </a:cubicBezTo>
                  <a:cubicBezTo>
                    <a:pt x="838267" y="361886"/>
                    <a:pt x="798608" y="362705"/>
                    <a:pt x="767516" y="357362"/>
                  </a:cubicBezTo>
                  <a:cubicBezTo>
                    <a:pt x="767534" y="357218"/>
                    <a:pt x="767534" y="357073"/>
                    <a:pt x="767516" y="356929"/>
                  </a:cubicBezTo>
                  <a:moveTo>
                    <a:pt x="362409" y="284205"/>
                  </a:moveTo>
                  <a:lnTo>
                    <a:pt x="362746" y="286708"/>
                  </a:lnTo>
                  <a:cubicBezTo>
                    <a:pt x="364479" y="297393"/>
                    <a:pt x="365922" y="308559"/>
                    <a:pt x="367559" y="319340"/>
                  </a:cubicBezTo>
                  <a:cubicBezTo>
                    <a:pt x="369924" y="340164"/>
                    <a:pt x="373346" y="360854"/>
                    <a:pt x="377810" y="381331"/>
                  </a:cubicBezTo>
                  <a:lnTo>
                    <a:pt x="377810" y="381957"/>
                  </a:lnTo>
                  <a:cubicBezTo>
                    <a:pt x="361928" y="391101"/>
                    <a:pt x="340895" y="392545"/>
                    <a:pt x="319622" y="390042"/>
                  </a:cubicBezTo>
                  <a:cubicBezTo>
                    <a:pt x="300203" y="387705"/>
                    <a:pt x="281260" y="382397"/>
                    <a:pt x="263454" y="374304"/>
                  </a:cubicBezTo>
                  <a:cubicBezTo>
                    <a:pt x="247419" y="367322"/>
                    <a:pt x="232474" y="358066"/>
                    <a:pt x="219079" y="346822"/>
                  </a:cubicBezTo>
                  <a:cubicBezTo>
                    <a:pt x="212474" y="341513"/>
                    <a:pt x="206556" y="335402"/>
                    <a:pt x="201463" y="328629"/>
                  </a:cubicBezTo>
                  <a:cubicBezTo>
                    <a:pt x="195723" y="321263"/>
                    <a:pt x="192081" y="312483"/>
                    <a:pt x="190923" y="303217"/>
                  </a:cubicBezTo>
                  <a:cubicBezTo>
                    <a:pt x="189335" y="282810"/>
                    <a:pt x="202667" y="272750"/>
                    <a:pt x="217779" y="267745"/>
                  </a:cubicBezTo>
                  <a:cubicBezTo>
                    <a:pt x="234288" y="262306"/>
                    <a:pt x="256283" y="264905"/>
                    <a:pt x="272070" y="269622"/>
                  </a:cubicBezTo>
                  <a:cubicBezTo>
                    <a:pt x="287067" y="274074"/>
                    <a:pt x="301242" y="280934"/>
                    <a:pt x="314039" y="289933"/>
                  </a:cubicBezTo>
                  <a:cubicBezTo>
                    <a:pt x="320178" y="294071"/>
                    <a:pt x="325593" y="299194"/>
                    <a:pt x="330066" y="305094"/>
                  </a:cubicBezTo>
                  <a:cubicBezTo>
                    <a:pt x="335225" y="311787"/>
                    <a:pt x="337850" y="320090"/>
                    <a:pt x="337478" y="328533"/>
                  </a:cubicBezTo>
                  <a:cubicBezTo>
                    <a:pt x="336443" y="338391"/>
                    <a:pt x="329470" y="346606"/>
                    <a:pt x="319910" y="349228"/>
                  </a:cubicBezTo>
                  <a:cubicBezTo>
                    <a:pt x="302295" y="354475"/>
                    <a:pt x="280011" y="346918"/>
                    <a:pt x="268027" y="340276"/>
                  </a:cubicBezTo>
                  <a:cubicBezTo>
                    <a:pt x="263571" y="337964"/>
                    <a:pt x="259523" y="334941"/>
                    <a:pt x="256042" y="331324"/>
                  </a:cubicBezTo>
                  <a:cubicBezTo>
                    <a:pt x="251686" y="326723"/>
                    <a:pt x="249574" y="320440"/>
                    <a:pt x="250267" y="314142"/>
                  </a:cubicBezTo>
                  <a:cubicBezTo>
                    <a:pt x="250639" y="310614"/>
                    <a:pt x="252027" y="307271"/>
                    <a:pt x="254262" y="304516"/>
                  </a:cubicBezTo>
                  <a:cubicBezTo>
                    <a:pt x="252376" y="302477"/>
                    <a:pt x="250315" y="300609"/>
                    <a:pt x="248101" y="298933"/>
                  </a:cubicBezTo>
                  <a:cubicBezTo>
                    <a:pt x="246128" y="297345"/>
                    <a:pt x="243866" y="294649"/>
                    <a:pt x="241315" y="294361"/>
                  </a:cubicBezTo>
                  <a:cubicBezTo>
                    <a:pt x="235923" y="294163"/>
                    <a:pt x="230983" y="297355"/>
                    <a:pt x="228945" y="302350"/>
                  </a:cubicBezTo>
                  <a:cubicBezTo>
                    <a:pt x="227068" y="309136"/>
                    <a:pt x="231256" y="316789"/>
                    <a:pt x="234529" y="321602"/>
                  </a:cubicBezTo>
                  <a:cubicBezTo>
                    <a:pt x="238139" y="326310"/>
                    <a:pt x="242516" y="330377"/>
                    <a:pt x="247475" y="333634"/>
                  </a:cubicBezTo>
                  <a:cubicBezTo>
                    <a:pt x="257456" y="340867"/>
                    <a:pt x="268306" y="346818"/>
                    <a:pt x="279770" y="351346"/>
                  </a:cubicBezTo>
                  <a:cubicBezTo>
                    <a:pt x="293136" y="356656"/>
                    <a:pt x="307359" y="359477"/>
                    <a:pt x="321739" y="359673"/>
                  </a:cubicBezTo>
                  <a:cubicBezTo>
                    <a:pt x="340606" y="359673"/>
                    <a:pt x="359569" y="354860"/>
                    <a:pt x="359377" y="336233"/>
                  </a:cubicBezTo>
                  <a:cubicBezTo>
                    <a:pt x="358622" y="326884"/>
                    <a:pt x="354700" y="318072"/>
                    <a:pt x="348259" y="311254"/>
                  </a:cubicBezTo>
                  <a:cubicBezTo>
                    <a:pt x="342851" y="304626"/>
                    <a:pt x="336643" y="298693"/>
                    <a:pt x="329777" y="293591"/>
                  </a:cubicBezTo>
                  <a:cubicBezTo>
                    <a:pt x="315473" y="283069"/>
                    <a:pt x="299798" y="274551"/>
                    <a:pt x="283188" y="268274"/>
                  </a:cubicBezTo>
                  <a:cubicBezTo>
                    <a:pt x="274166" y="264756"/>
                    <a:pt x="264880" y="261955"/>
                    <a:pt x="255417" y="259900"/>
                  </a:cubicBezTo>
                  <a:cubicBezTo>
                    <a:pt x="225625" y="253499"/>
                    <a:pt x="183992" y="254365"/>
                    <a:pt x="172104" y="277178"/>
                  </a:cubicBezTo>
                  <a:cubicBezTo>
                    <a:pt x="165126" y="290558"/>
                    <a:pt x="172874" y="307644"/>
                    <a:pt x="179516" y="317559"/>
                  </a:cubicBezTo>
                  <a:cubicBezTo>
                    <a:pt x="195880" y="342009"/>
                    <a:pt x="222833" y="360009"/>
                    <a:pt x="248630" y="372812"/>
                  </a:cubicBezTo>
                  <a:cubicBezTo>
                    <a:pt x="268029" y="382544"/>
                    <a:pt x="288538" y="389881"/>
                    <a:pt x="309707" y="394663"/>
                  </a:cubicBezTo>
                  <a:cubicBezTo>
                    <a:pt x="331269" y="399476"/>
                    <a:pt x="357403" y="402412"/>
                    <a:pt x="381613" y="396684"/>
                  </a:cubicBezTo>
                  <a:lnTo>
                    <a:pt x="381613" y="396684"/>
                  </a:lnTo>
                  <a:cubicBezTo>
                    <a:pt x="385374" y="411026"/>
                    <a:pt x="390785" y="424883"/>
                    <a:pt x="397736" y="437979"/>
                  </a:cubicBezTo>
                  <a:cubicBezTo>
                    <a:pt x="353120" y="442215"/>
                    <a:pt x="311873" y="432781"/>
                    <a:pt x="278567" y="421134"/>
                  </a:cubicBezTo>
                  <a:cubicBezTo>
                    <a:pt x="245441" y="409800"/>
                    <a:pt x="214232" y="393490"/>
                    <a:pt x="186014" y="372764"/>
                  </a:cubicBezTo>
                  <a:cubicBezTo>
                    <a:pt x="172455" y="362944"/>
                    <a:pt x="160211" y="351427"/>
                    <a:pt x="149580" y="338495"/>
                  </a:cubicBezTo>
                  <a:cubicBezTo>
                    <a:pt x="139280" y="325597"/>
                    <a:pt x="129028" y="310677"/>
                    <a:pt x="127055" y="290366"/>
                  </a:cubicBezTo>
                  <a:cubicBezTo>
                    <a:pt x="123830" y="256049"/>
                    <a:pt x="147703" y="238963"/>
                    <a:pt x="173260" y="231455"/>
                  </a:cubicBezTo>
                  <a:cubicBezTo>
                    <a:pt x="177991" y="230079"/>
                    <a:pt x="182817" y="229049"/>
                    <a:pt x="187698" y="228375"/>
                  </a:cubicBezTo>
                  <a:cubicBezTo>
                    <a:pt x="209981" y="225813"/>
                    <a:pt x="232540" y="227165"/>
                    <a:pt x="254358" y="232370"/>
                  </a:cubicBezTo>
                  <a:cubicBezTo>
                    <a:pt x="282042" y="238565"/>
                    <a:pt x="308581" y="249073"/>
                    <a:pt x="333002" y="263510"/>
                  </a:cubicBezTo>
                  <a:cubicBezTo>
                    <a:pt x="343374" y="269490"/>
                    <a:pt x="353170" y="276418"/>
                    <a:pt x="362265" y="284205"/>
                  </a:cubicBezTo>
                  <a:moveTo>
                    <a:pt x="383008" y="513447"/>
                  </a:moveTo>
                  <a:cubicBezTo>
                    <a:pt x="350195" y="508734"/>
                    <a:pt x="317867" y="501099"/>
                    <a:pt x="286412" y="490633"/>
                  </a:cubicBezTo>
                  <a:cubicBezTo>
                    <a:pt x="229884" y="472128"/>
                    <a:pt x="176481" y="445175"/>
                    <a:pt x="128018" y="410690"/>
                  </a:cubicBezTo>
                  <a:cubicBezTo>
                    <a:pt x="94327" y="385999"/>
                    <a:pt x="61647" y="357747"/>
                    <a:pt x="39748" y="319725"/>
                  </a:cubicBezTo>
                  <a:cubicBezTo>
                    <a:pt x="31874" y="306428"/>
                    <a:pt x="26247" y="291922"/>
                    <a:pt x="23095" y="276793"/>
                  </a:cubicBezTo>
                  <a:cubicBezTo>
                    <a:pt x="15919" y="244838"/>
                    <a:pt x="28704" y="211706"/>
                    <a:pt x="55486" y="192855"/>
                  </a:cubicBezTo>
                  <a:cubicBezTo>
                    <a:pt x="76375" y="177791"/>
                    <a:pt x="101546" y="169897"/>
                    <a:pt x="133553" y="166625"/>
                  </a:cubicBezTo>
                  <a:cubicBezTo>
                    <a:pt x="181682" y="161812"/>
                    <a:pt x="229379" y="171967"/>
                    <a:pt x="266535" y="183037"/>
                  </a:cubicBezTo>
                  <a:cubicBezTo>
                    <a:pt x="298893" y="192739"/>
                    <a:pt x="330116" y="205890"/>
                    <a:pt x="359666" y="222262"/>
                  </a:cubicBezTo>
                  <a:lnTo>
                    <a:pt x="359666" y="223369"/>
                  </a:lnTo>
                  <a:cubicBezTo>
                    <a:pt x="359666" y="224717"/>
                    <a:pt x="359666" y="226642"/>
                    <a:pt x="359666" y="228808"/>
                  </a:cubicBezTo>
                  <a:cubicBezTo>
                    <a:pt x="359195" y="235584"/>
                    <a:pt x="359067" y="242378"/>
                    <a:pt x="359281" y="249167"/>
                  </a:cubicBezTo>
                  <a:cubicBezTo>
                    <a:pt x="359281" y="249504"/>
                    <a:pt x="359281" y="250418"/>
                    <a:pt x="359281" y="251766"/>
                  </a:cubicBezTo>
                  <a:cubicBezTo>
                    <a:pt x="359379" y="259318"/>
                    <a:pt x="359942" y="266856"/>
                    <a:pt x="360965" y="274339"/>
                  </a:cubicBezTo>
                  <a:cubicBezTo>
                    <a:pt x="340110" y="260467"/>
                    <a:pt x="317886" y="248775"/>
                    <a:pt x="294642" y="239445"/>
                  </a:cubicBezTo>
                  <a:cubicBezTo>
                    <a:pt x="267208" y="228485"/>
                    <a:pt x="238309" y="221625"/>
                    <a:pt x="208875" y="219086"/>
                  </a:cubicBezTo>
                  <a:cubicBezTo>
                    <a:pt x="173741" y="216439"/>
                    <a:pt x="142457" y="222166"/>
                    <a:pt x="123108" y="237616"/>
                  </a:cubicBezTo>
                  <a:cubicBezTo>
                    <a:pt x="111877" y="245801"/>
                    <a:pt x="105226" y="258853"/>
                    <a:pt x="105204" y="272750"/>
                  </a:cubicBezTo>
                  <a:cubicBezTo>
                    <a:pt x="105255" y="287166"/>
                    <a:pt x="109557" y="301246"/>
                    <a:pt x="117574" y="313227"/>
                  </a:cubicBezTo>
                  <a:cubicBezTo>
                    <a:pt x="136825" y="345234"/>
                    <a:pt x="167965" y="369780"/>
                    <a:pt x="200549" y="389368"/>
                  </a:cubicBezTo>
                  <a:cubicBezTo>
                    <a:pt x="235199" y="410634"/>
                    <a:pt x="272859" y="426552"/>
                    <a:pt x="312258" y="436584"/>
                  </a:cubicBezTo>
                  <a:cubicBezTo>
                    <a:pt x="342025" y="444765"/>
                    <a:pt x="372848" y="448448"/>
                    <a:pt x="403704" y="447509"/>
                  </a:cubicBezTo>
                  <a:lnTo>
                    <a:pt x="404570" y="448953"/>
                  </a:lnTo>
                  <a:lnTo>
                    <a:pt x="404956" y="448953"/>
                  </a:lnTo>
                  <a:cubicBezTo>
                    <a:pt x="405973" y="449816"/>
                    <a:pt x="406822" y="450860"/>
                    <a:pt x="407458" y="452033"/>
                  </a:cubicBezTo>
                  <a:cubicBezTo>
                    <a:pt x="407891" y="452707"/>
                    <a:pt x="408325" y="453429"/>
                    <a:pt x="408758" y="454007"/>
                  </a:cubicBezTo>
                  <a:cubicBezTo>
                    <a:pt x="421869" y="470269"/>
                    <a:pt x="437442" y="484381"/>
                    <a:pt x="454914" y="495831"/>
                  </a:cubicBezTo>
                  <a:cubicBezTo>
                    <a:pt x="456176" y="496688"/>
                    <a:pt x="457513" y="497429"/>
                    <a:pt x="458909" y="498045"/>
                  </a:cubicBezTo>
                  <a:lnTo>
                    <a:pt x="460978" y="499104"/>
                  </a:lnTo>
                  <a:lnTo>
                    <a:pt x="468487" y="503243"/>
                  </a:lnTo>
                  <a:cubicBezTo>
                    <a:pt x="475371" y="507305"/>
                    <a:pt x="482490" y="510953"/>
                    <a:pt x="489808" y="514168"/>
                  </a:cubicBezTo>
                  <a:cubicBezTo>
                    <a:pt x="454482" y="519077"/>
                    <a:pt x="418625" y="518752"/>
                    <a:pt x="383393" y="5132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2" name="Google Shape;962;p48"/>
            <p:cNvSpPr/>
            <p:nvPr/>
          </p:nvSpPr>
          <p:spPr>
            <a:xfrm>
              <a:off x="2495978" y="1136608"/>
              <a:ext cx="227364" cy="301098"/>
            </a:xfrm>
            <a:custGeom>
              <a:avLst/>
              <a:gdLst/>
              <a:ahLst/>
              <a:cxnLst/>
              <a:rect l="l" t="t" r="r" b="b"/>
              <a:pathLst>
                <a:path w="227364" h="301098" extrusionOk="0">
                  <a:moveTo>
                    <a:pt x="183230" y="91543"/>
                  </a:moveTo>
                  <a:cubicBezTo>
                    <a:pt x="180871" y="47071"/>
                    <a:pt x="144726" y="33354"/>
                    <a:pt x="112768" y="33354"/>
                  </a:cubicBezTo>
                  <a:cubicBezTo>
                    <a:pt x="88366" y="33354"/>
                    <a:pt x="46974" y="39996"/>
                    <a:pt x="46974" y="83312"/>
                  </a:cubicBezTo>
                  <a:cubicBezTo>
                    <a:pt x="46974" y="107714"/>
                    <a:pt x="58814" y="114404"/>
                    <a:pt x="118255" y="128217"/>
                  </a:cubicBezTo>
                  <a:cubicBezTo>
                    <a:pt x="205706" y="148287"/>
                    <a:pt x="227364" y="166047"/>
                    <a:pt x="227364" y="214851"/>
                  </a:cubicBezTo>
                  <a:cubicBezTo>
                    <a:pt x="227364" y="282232"/>
                    <a:pt x="164796" y="301099"/>
                    <a:pt x="115511" y="301099"/>
                  </a:cubicBezTo>
                  <a:cubicBezTo>
                    <a:pt x="19829" y="301099"/>
                    <a:pt x="0" y="242381"/>
                    <a:pt x="0" y="201085"/>
                  </a:cubicBezTo>
                  <a:lnTo>
                    <a:pt x="36242" y="201085"/>
                  </a:lnTo>
                  <a:cubicBezTo>
                    <a:pt x="36242" y="253065"/>
                    <a:pt x="78403" y="267986"/>
                    <a:pt x="114597" y="267986"/>
                  </a:cubicBezTo>
                  <a:cubicBezTo>
                    <a:pt x="142608" y="267986"/>
                    <a:pt x="189823" y="260911"/>
                    <a:pt x="189823" y="219856"/>
                  </a:cubicBezTo>
                  <a:cubicBezTo>
                    <a:pt x="189823" y="189919"/>
                    <a:pt x="183133" y="180053"/>
                    <a:pt x="91398" y="160368"/>
                  </a:cubicBezTo>
                  <a:cubicBezTo>
                    <a:pt x="40958" y="149731"/>
                    <a:pt x="9578" y="133945"/>
                    <a:pt x="9578" y="88173"/>
                  </a:cubicBezTo>
                  <a:cubicBezTo>
                    <a:pt x="9578" y="43750"/>
                    <a:pt x="38744" y="0"/>
                    <a:pt x="108051" y="0"/>
                  </a:cubicBezTo>
                  <a:cubicBezTo>
                    <a:pt x="207679" y="0"/>
                    <a:pt x="217498" y="59873"/>
                    <a:pt x="219471" y="914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3" name="Google Shape;963;p48"/>
            <p:cNvSpPr/>
            <p:nvPr/>
          </p:nvSpPr>
          <p:spPr>
            <a:xfrm>
              <a:off x="2762279" y="1144309"/>
              <a:ext cx="233525" cy="285889"/>
            </a:xfrm>
            <a:custGeom>
              <a:avLst/>
              <a:gdLst/>
              <a:ahLst/>
              <a:cxnLst/>
              <a:rect l="l" t="t" r="r" b="b"/>
              <a:pathLst>
                <a:path w="233525" h="285889" extrusionOk="0">
                  <a:moveTo>
                    <a:pt x="38600" y="138613"/>
                  </a:moveTo>
                  <a:lnTo>
                    <a:pt x="177213" y="0"/>
                  </a:lnTo>
                  <a:lnTo>
                    <a:pt x="230397" y="0"/>
                  </a:lnTo>
                  <a:lnTo>
                    <a:pt x="111468" y="115415"/>
                  </a:lnTo>
                  <a:lnTo>
                    <a:pt x="233525" y="285890"/>
                  </a:lnTo>
                  <a:lnTo>
                    <a:pt x="183470" y="285890"/>
                  </a:lnTo>
                  <a:lnTo>
                    <a:pt x="83505" y="142608"/>
                  </a:lnTo>
                  <a:lnTo>
                    <a:pt x="38600" y="185491"/>
                  </a:lnTo>
                  <a:lnTo>
                    <a:pt x="38600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600" y="0"/>
                  </a:lnTo>
                  <a:lnTo>
                    <a:pt x="38600" y="1386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4" name="Google Shape;964;p48"/>
            <p:cNvSpPr/>
            <p:nvPr/>
          </p:nvSpPr>
          <p:spPr>
            <a:xfrm>
              <a:off x="3008799" y="1136849"/>
              <a:ext cx="277996" cy="300858"/>
            </a:xfrm>
            <a:custGeom>
              <a:avLst/>
              <a:gdLst/>
              <a:ahLst/>
              <a:cxnLst/>
              <a:rect l="l" t="t" r="r" b="b"/>
              <a:pathLst>
                <a:path w="277996" h="300858" extrusionOk="0">
                  <a:moveTo>
                    <a:pt x="138998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295" y="0"/>
                    <a:pt x="138998" y="0"/>
                  </a:cubicBezTo>
                  <a:cubicBezTo>
                    <a:pt x="245702" y="0"/>
                    <a:pt x="277997" y="88607"/>
                    <a:pt x="277997" y="150405"/>
                  </a:cubicBezTo>
                  <a:cubicBezTo>
                    <a:pt x="277997" y="212203"/>
                    <a:pt x="245702" y="300858"/>
                    <a:pt x="138998" y="300858"/>
                  </a:cubicBezTo>
                  <a:moveTo>
                    <a:pt x="138998" y="34268"/>
                  </a:moveTo>
                  <a:cubicBezTo>
                    <a:pt x="76767" y="34268"/>
                    <a:pt x="39755" y="82398"/>
                    <a:pt x="39755" y="149779"/>
                  </a:cubicBezTo>
                  <a:cubicBezTo>
                    <a:pt x="39755" y="217161"/>
                    <a:pt x="76767" y="266734"/>
                    <a:pt x="138998" y="266734"/>
                  </a:cubicBezTo>
                  <a:cubicBezTo>
                    <a:pt x="201230" y="266734"/>
                    <a:pt x="238242" y="217883"/>
                    <a:pt x="238242" y="150549"/>
                  </a:cubicBezTo>
                  <a:cubicBezTo>
                    <a:pt x="238242" y="83216"/>
                    <a:pt x="201230" y="34413"/>
                    <a:pt x="138998" y="344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5" name="Google Shape;965;p48"/>
            <p:cNvSpPr/>
            <p:nvPr/>
          </p:nvSpPr>
          <p:spPr>
            <a:xfrm>
              <a:off x="3325781" y="1144309"/>
              <a:ext cx="183085" cy="285889"/>
            </a:xfrm>
            <a:custGeom>
              <a:avLst/>
              <a:gdLst/>
              <a:ahLst/>
              <a:cxnLst/>
              <a:rect l="l" t="t" r="r" b="b"/>
              <a:pathLst>
                <a:path w="183085" h="285889" extrusionOk="0">
                  <a:moveTo>
                    <a:pt x="38600" y="251670"/>
                  </a:moveTo>
                  <a:lnTo>
                    <a:pt x="183085" y="251670"/>
                  </a:lnTo>
                  <a:lnTo>
                    <a:pt x="183085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600" y="0"/>
                  </a:lnTo>
                  <a:lnTo>
                    <a:pt x="38600" y="251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3537648" y="1144309"/>
              <a:ext cx="233525" cy="285889"/>
            </a:xfrm>
            <a:custGeom>
              <a:avLst/>
              <a:gdLst/>
              <a:ahLst/>
              <a:cxnLst/>
              <a:rect l="l" t="t" r="r" b="b"/>
              <a:pathLst>
                <a:path w="233525" h="285889" extrusionOk="0">
                  <a:moveTo>
                    <a:pt x="38552" y="138613"/>
                  </a:moveTo>
                  <a:lnTo>
                    <a:pt x="177213" y="0"/>
                  </a:lnTo>
                  <a:lnTo>
                    <a:pt x="230300" y="0"/>
                  </a:lnTo>
                  <a:lnTo>
                    <a:pt x="111420" y="115415"/>
                  </a:lnTo>
                  <a:lnTo>
                    <a:pt x="233525" y="285890"/>
                  </a:lnTo>
                  <a:lnTo>
                    <a:pt x="183518" y="285890"/>
                  </a:lnTo>
                  <a:lnTo>
                    <a:pt x="83457" y="142608"/>
                  </a:lnTo>
                  <a:lnTo>
                    <a:pt x="38552" y="185491"/>
                  </a:lnTo>
                  <a:lnTo>
                    <a:pt x="38552" y="285890"/>
                  </a:lnTo>
                  <a:lnTo>
                    <a:pt x="0" y="285890"/>
                  </a:lnTo>
                  <a:lnTo>
                    <a:pt x="0" y="0"/>
                  </a:lnTo>
                  <a:lnTo>
                    <a:pt x="38552" y="0"/>
                  </a:lnTo>
                  <a:lnTo>
                    <a:pt x="38552" y="1386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7" name="Google Shape;967;p48"/>
            <p:cNvSpPr/>
            <p:nvPr/>
          </p:nvSpPr>
          <p:spPr>
            <a:xfrm>
              <a:off x="3783975" y="1136849"/>
              <a:ext cx="278141" cy="300858"/>
            </a:xfrm>
            <a:custGeom>
              <a:avLst/>
              <a:gdLst/>
              <a:ahLst/>
              <a:cxnLst/>
              <a:rect l="l" t="t" r="r" b="b"/>
              <a:pathLst>
                <a:path w="278141" h="300858" extrusionOk="0">
                  <a:moveTo>
                    <a:pt x="139047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439" y="0"/>
                    <a:pt x="139047" y="0"/>
                  </a:cubicBezTo>
                  <a:cubicBezTo>
                    <a:pt x="245654" y="0"/>
                    <a:pt x="278141" y="88607"/>
                    <a:pt x="278141" y="150405"/>
                  </a:cubicBezTo>
                  <a:cubicBezTo>
                    <a:pt x="278141" y="212203"/>
                    <a:pt x="245846" y="300858"/>
                    <a:pt x="139047" y="300858"/>
                  </a:cubicBezTo>
                  <a:moveTo>
                    <a:pt x="139047" y="34268"/>
                  </a:moveTo>
                  <a:cubicBezTo>
                    <a:pt x="76815" y="34268"/>
                    <a:pt x="39755" y="82398"/>
                    <a:pt x="39755" y="149779"/>
                  </a:cubicBezTo>
                  <a:cubicBezTo>
                    <a:pt x="39755" y="217161"/>
                    <a:pt x="76815" y="266734"/>
                    <a:pt x="139047" y="266734"/>
                  </a:cubicBezTo>
                  <a:cubicBezTo>
                    <a:pt x="201278" y="266734"/>
                    <a:pt x="238242" y="217883"/>
                    <a:pt x="238242" y="150549"/>
                  </a:cubicBezTo>
                  <a:cubicBezTo>
                    <a:pt x="238242" y="83216"/>
                    <a:pt x="201615" y="34268"/>
                    <a:pt x="139047" y="342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8" name="Google Shape;968;p48"/>
            <p:cNvSpPr/>
            <p:nvPr/>
          </p:nvSpPr>
          <p:spPr>
            <a:xfrm>
              <a:off x="4062020" y="1144309"/>
              <a:ext cx="249311" cy="285937"/>
            </a:xfrm>
            <a:custGeom>
              <a:avLst/>
              <a:gdLst/>
              <a:ahLst/>
              <a:cxnLst/>
              <a:rect l="l" t="t" r="r" b="b"/>
              <a:pathLst>
                <a:path w="249311" h="285937" extrusionOk="0">
                  <a:moveTo>
                    <a:pt x="205995" y="0"/>
                  </a:moveTo>
                  <a:lnTo>
                    <a:pt x="249311" y="0"/>
                  </a:lnTo>
                  <a:lnTo>
                    <a:pt x="145352" y="285938"/>
                  </a:lnTo>
                  <a:lnTo>
                    <a:pt x="104008" y="285938"/>
                  </a:lnTo>
                  <a:lnTo>
                    <a:pt x="0" y="0"/>
                  </a:lnTo>
                  <a:lnTo>
                    <a:pt x="42980" y="0"/>
                  </a:lnTo>
                  <a:lnTo>
                    <a:pt x="124463" y="243776"/>
                  </a:lnTo>
                  <a:lnTo>
                    <a:pt x="125233" y="243776"/>
                  </a:lnTo>
                  <a:lnTo>
                    <a:pt x="2059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969" name="Google Shape;969;p48"/>
            <p:cNvSpPr/>
            <p:nvPr/>
          </p:nvSpPr>
          <p:spPr>
            <a:xfrm>
              <a:off x="4311235" y="1136849"/>
              <a:ext cx="277996" cy="300858"/>
            </a:xfrm>
            <a:custGeom>
              <a:avLst/>
              <a:gdLst/>
              <a:ahLst/>
              <a:cxnLst/>
              <a:rect l="l" t="t" r="r" b="b"/>
              <a:pathLst>
                <a:path w="277996" h="300858" extrusionOk="0">
                  <a:moveTo>
                    <a:pt x="139047" y="300858"/>
                  </a:moveTo>
                  <a:cubicBezTo>
                    <a:pt x="32295" y="300858"/>
                    <a:pt x="0" y="212252"/>
                    <a:pt x="0" y="150405"/>
                  </a:cubicBezTo>
                  <a:cubicBezTo>
                    <a:pt x="0" y="88558"/>
                    <a:pt x="32295" y="0"/>
                    <a:pt x="139047" y="0"/>
                  </a:cubicBezTo>
                  <a:cubicBezTo>
                    <a:pt x="245798" y="0"/>
                    <a:pt x="277997" y="88607"/>
                    <a:pt x="277997" y="150405"/>
                  </a:cubicBezTo>
                  <a:cubicBezTo>
                    <a:pt x="277997" y="212203"/>
                    <a:pt x="245702" y="300858"/>
                    <a:pt x="139047" y="300858"/>
                  </a:cubicBezTo>
                  <a:moveTo>
                    <a:pt x="139047" y="34268"/>
                  </a:moveTo>
                  <a:cubicBezTo>
                    <a:pt x="76815" y="34268"/>
                    <a:pt x="39755" y="82398"/>
                    <a:pt x="39755" y="149779"/>
                  </a:cubicBezTo>
                  <a:cubicBezTo>
                    <a:pt x="39755" y="217161"/>
                    <a:pt x="76815" y="266734"/>
                    <a:pt x="139047" y="266734"/>
                  </a:cubicBezTo>
                  <a:cubicBezTo>
                    <a:pt x="201278" y="266734"/>
                    <a:pt x="238242" y="217883"/>
                    <a:pt x="238242" y="150549"/>
                  </a:cubicBezTo>
                  <a:cubicBezTo>
                    <a:pt x="238242" y="83216"/>
                    <a:pt x="201230" y="34413"/>
                    <a:pt x="139047" y="344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</p:grpSp>
      <p:cxnSp>
        <p:nvCxnSpPr>
          <p:cNvPr id="970" name="Google Shape;970;p48"/>
          <p:cNvCxnSpPr/>
          <p:nvPr/>
        </p:nvCxnSpPr>
        <p:spPr>
          <a:xfrm>
            <a:off x="1520792" y="2265256"/>
            <a:ext cx="915771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1" name="Google Shape;971;p48"/>
          <p:cNvSpPr/>
          <p:nvPr/>
        </p:nvSpPr>
        <p:spPr>
          <a:xfrm rot="-5400000" flipH="1">
            <a:off x="8976365" y="4488184"/>
            <a:ext cx="3398516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72" name="Google Shape;972;p48"/>
          <p:cNvSpPr txBox="1"/>
          <p:nvPr/>
        </p:nvSpPr>
        <p:spPr>
          <a:xfrm>
            <a:off x="3675983" y="3236475"/>
            <a:ext cx="595148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30 ноября 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2022</a:t>
            </a:r>
            <a:r>
              <a:rPr lang="ru-RU" sz="4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года</a:t>
            </a:r>
            <a:endParaRPr sz="40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3" name="Google Shape;973;p48"/>
          <p:cNvSpPr txBox="1"/>
          <p:nvPr/>
        </p:nvSpPr>
        <p:spPr>
          <a:xfrm>
            <a:off x="3698155" y="4012897"/>
            <a:ext cx="49655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Старт</a:t>
            </a:r>
            <a:r>
              <a:rPr lang="en-US" sz="4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MBA-15</a:t>
            </a:r>
            <a:endParaRPr sz="4800" b="1" i="0" u="none" strike="noStrike" cap="none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74" name="Google Shape;974;p48"/>
          <p:cNvCxnSpPr/>
          <p:nvPr/>
        </p:nvCxnSpPr>
        <p:spPr>
          <a:xfrm>
            <a:off x="3698155" y="4021221"/>
            <a:ext cx="455774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5" name="Google Shape;97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9893" y="3034829"/>
            <a:ext cx="1943100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48"/>
          <p:cNvSpPr/>
          <p:nvPr/>
        </p:nvSpPr>
        <p:spPr>
          <a:xfrm rot="-600000">
            <a:off x="7244102" y="-2301503"/>
            <a:ext cx="5531955" cy="3735861"/>
          </a:xfrm>
          <a:prstGeom prst="parallelogram">
            <a:avLst>
              <a:gd name="adj" fmla="val 17989"/>
            </a:avLst>
          </a:prstGeom>
          <a:solidFill>
            <a:srgbClr val="8E64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77" name="Google Shape;977;p48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978" name="Google Shape;978;p48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79" name="Google Shape;979;p48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48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8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21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24623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6389B71-9498-FB76-1A51-136C92DB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0" r="7617" b="15412"/>
          <a:stretch/>
        </p:blipFill>
        <p:spPr>
          <a:xfrm>
            <a:off x="5473340" y="4008895"/>
            <a:ext cx="1638721" cy="16675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DBDC70-03D2-0D75-CAD4-2B82A44B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16" y="3973050"/>
            <a:ext cx="1907451" cy="171738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FC07461-7244-E7F2-233A-5949039B9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344" y="1669531"/>
            <a:ext cx="1920029" cy="17594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DF87C49-D4C1-FE67-AE2B-0B94D56B5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8" t="6584" r="10085" b="15840"/>
          <a:stretch/>
        </p:blipFill>
        <p:spPr>
          <a:xfrm>
            <a:off x="913361" y="1713095"/>
            <a:ext cx="1484772" cy="1607396"/>
          </a:xfrm>
          <a:prstGeom prst="rect">
            <a:avLst/>
          </a:prstGeom>
        </p:spPr>
      </p:pic>
      <p:sp>
        <p:nvSpPr>
          <p:cNvPr id="31" name="Google Shape;876;p19">
            <a:extLst>
              <a:ext uri="{FF2B5EF4-FFF2-40B4-BE49-F238E27FC236}">
                <a16:creationId xmlns:a16="http://schemas.microsoft.com/office/drawing/2014/main" id="{F52C1095-B0AB-8D7D-4D72-83B8BF3D07FB}"/>
              </a:ext>
            </a:extLst>
          </p:cNvPr>
          <p:cNvSpPr/>
          <p:nvPr/>
        </p:nvSpPr>
        <p:spPr>
          <a:xfrm rot="-600000">
            <a:off x="9149313" y="4118417"/>
            <a:ext cx="5531955" cy="3735861"/>
          </a:xfrm>
          <a:prstGeom prst="parallelogram">
            <a:avLst>
              <a:gd name="adj" fmla="val 17989"/>
            </a:avLst>
          </a:prstGeom>
          <a:solidFill>
            <a:srgbClr val="8E64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2" name="Google Shape;877;p19">
            <a:extLst>
              <a:ext uri="{FF2B5EF4-FFF2-40B4-BE49-F238E27FC236}">
                <a16:creationId xmlns:a16="http://schemas.microsoft.com/office/drawing/2014/main" id="{6DFC411C-A550-BA09-6112-E76B03A129E4}"/>
              </a:ext>
            </a:extLst>
          </p:cNvPr>
          <p:cNvSpPr txBox="1"/>
          <p:nvPr/>
        </p:nvSpPr>
        <p:spPr>
          <a:xfrm>
            <a:off x="9609651" y="4649191"/>
            <a:ext cx="38883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mba@skolkovo.ru</a:t>
            </a:r>
            <a:endParaRPr sz="2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+7 499 653 99 03</a:t>
            </a:r>
            <a:endParaRPr sz="2000" b="0" i="0" u="none" strike="noStrike" cap="none" dirty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77" name="Google Shape;877;p19"/>
          <p:cNvSpPr txBox="1"/>
          <p:nvPr/>
        </p:nvSpPr>
        <p:spPr>
          <a:xfrm>
            <a:off x="9609651" y="-2294858"/>
            <a:ext cx="38883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mba@skolkovo.ru</a:t>
            </a:r>
            <a:endParaRPr sz="2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+7 499 653 99 03</a:t>
            </a:r>
            <a:endParaRPr sz="2000" b="0" i="0" u="none" strike="noStrike" cap="none" dirty="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79" name="Google Shape;879;p19"/>
          <p:cNvSpPr txBox="1"/>
          <p:nvPr/>
        </p:nvSpPr>
        <p:spPr>
          <a:xfrm>
            <a:off x="1520371" y="-1109386"/>
            <a:ext cx="8118783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Студенты и выпускники </a:t>
            </a:r>
            <a:r>
              <a:rPr lang="en-US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SKOLKOVO MBA</a:t>
            </a:r>
            <a:endParaRPr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880" name="Google Shape;880;p19"/>
          <p:cNvCxnSpPr/>
          <p:nvPr/>
        </p:nvCxnSpPr>
        <p:spPr>
          <a:xfrm rot="10800000">
            <a:off x="1520372" y="-6309049"/>
            <a:ext cx="245357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9" name="Google Shape;919;p19"/>
          <p:cNvSpPr/>
          <p:nvPr/>
        </p:nvSpPr>
        <p:spPr>
          <a:xfrm rot="-600000">
            <a:off x="10548063" y="512103"/>
            <a:ext cx="3098017" cy="3735861"/>
          </a:xfrm>
          <a:prstGeom prst="parallelogram">
            <a:avLst>
              <a:gd name="adj" fmla="val 20757"/>
            </a:avLst>
          </a:prstGeom>
          <a:gradFill>
            <a:gsLst>
              <a:gs pos="0">
                <a:srgbClr val="60257E">
                  <a:alpha val="71764"/>
                </a:srgbClr>
              </a:gs>
              <a:gs pos="7000">
                <a:srgbClr val="60257E">
                  <a:alpha val="71764"/>
                </a:srgbClr>
              </a:gs>
              <a:gs pos="100000">
                <a:srgbClr val="0075BC">
                  <a:alpha val="76862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920" name="Google Shape;920;p19"/>
          <p:cNvGrpSpPr/>
          <p:nvPr/>
        </p:nvGrpSpPr>
        <p:grpSpPr>
          <a:xfrm>
            <a:off x="6538579" y="6381045"/>
            <a:ext cx="5467577" cy="307736"/>
            <a:chOff x="6538579" y="6381045"/>
            <a:chExt cx="5467577" cy="307736"/>
          </a:xfrm>
        </p:grpSpPr>
        <p:cxnSp>
          <p:nvCxnSpPr>
            <p:cNvPr id="921" name="Google Shape;921;p19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22" name="Google Shape;922;p19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9"/>
            <p:cNvSpPr txBox="1"/>
            <p:nvPr/>
          </p:nvSpPr>
          <p:spPr>
            <a:xfrm>
              <a:off x="11568392" y="6381045"/>
              <a:ext cx="4377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22</a:t>
              </a:fld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0E354F-D06E-41C9-2444-E45A8D339F4A}"/>
              </a:ext>
            </a:extLst>
          </p:cNvPr>
          <p:cNvSpPr/>
          <p:nvPr/>
        </p:nvSpPr>
        <p:spPr>
          <a:xfrm>
            <a:off x="3449640" y="8639435"/>
            <a:ext cx="3954162" cy="216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Добавить Алину Сергунин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Alina </a:t>
            </a:r>
            <a:r>
              <a:rPr lang="en-US" dirty="0" err="1"/>
              <a:t>Sergunina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6DCB4-F1F3-5887-DB51-D1D30B56FDF0}"/>
              </a:ext>
            </a:extLst>
          </p:cNvPr>
          <p:cNvSpPr/>
          <p:nvPr/>
        </p:nvSpPr>
        <p:spPr>
          <a:xfrm>
            <a:off x="358346" y="-2742752"/>
            <a:ext cx="2113005" cy="115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Наталья </a:t>
            </a:r>
            <a:r>
              <a:rPr lang="ru-RU" sz="1600" b="1" i="0" dirty="0" err="1">
                <a:solidFill>
                  <a:schemeClr val="bg1"/>
                </a:solidFill>
                <a:effectLst/>
                <a:latin typeface="Raleway" pitchFamily="2" charset="0"/>
              </a:rPr>
              <a:t>Флокси</a:t>
            </a:r>
            <a:endParaRPr lang="ru-RU" sz="1600" b="1" i="0" dirty="0">
              <a:solidFill>
                <a:schemeClr val="bg1"/>
              </a:solidFill>
              <a:effectLst/>
              <a:latin typeface="Raleway" pitchFamily="2" charset="0"/>
            </a:endParaRPr>
          </a:p>
          <a:p>
            <a:pPr algn="ctr"/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Генеральный директор </a:t>
            </a:r>
            <a:r>
              <a:rPr lang="en" sz="1200" b="0" i="0" dirty="0" err="1">
                <a:solidFill>
                  <a:schemeClr val="bg1"/>
                </a:solidFill>
                <a:effectLst/>
                <a:latin typeface="Raleway" pitchFamily="2" charset="0"/>
              </a:rPr>
              <a:t>Dailo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. 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Студентка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F8F0D2-2EC7-F342-71F7-46C3A74E8F6C}"/>
              </a:ext>
            </a:extLst>
          </p:cNvPr>
          <p:cNvSpPr/>
          <p:nvPr/>
        </p:nvSpPr>
        <p:spPr>
          <a:xfrm>
            <a:off x="9802285" y="-2675991"/>
            <a:ext cx="2113005" cy="115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Руководитель кластера в ПАО "ВТБ". Выпускник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562D2D-7CA6-39CB-62EF-D925A4F5A69D}"/>
              </a:ext>
            </a:extLst>
          </p:cNvPr>
          <p:cNvSpPr/>
          <p:nvPr/>
        </p:nvSpPr>
        <p:spPr>
          <a:xfrm>
            <a:off x="6601566" y="-2518805"/>
            <a:ext cx="2113005" cy="115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Сергей Красин</a:t>
            </a:r>
          </a:p>
          <a:p>
            <a:pPr algn="ctr"/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Вице-Президент Газпромбанка. Выпускник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MBA-12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B20663-6FAF-A126-F6EB-A14A22E6B077}"/>
              </a:ext>
            </a:extLst>
          </p:cNvPr>
          <p:cNvSpPr/>
          <p:nvPr/>
        </p:nvSpPr>
        <p:spPr>
          <a:xfrm>
            <a:off x="3285730" y="-2757114"/>
            <a:ext cx="2113005" cy="115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Федор Степанов</a:t>
            </a:r>
          </a:p>
          <a:p>
            <a:pPr algn="ctr"/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Владелец инвестиционной группы в компании </a:t>
            </a:r>
            <a:r>
              <a:rPr lang="ru-RU" sz="1200" b="0" i="0" dirty="0" err="1">
                <a:solidFill>
                  <a:schemeClr val="bg1"/>
                </a:solidFill>
                <a:effectLst/>
                <a:latin typeface="Raleway" pitchFamily="2" charset="0"/>
              </a:rPr>
              <a:t>арендныйинвестор.рф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. Студент МВА-14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D4E68-337B-A22B-5B1E-D31028A07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324" y="-5199735"/>
            <a:ext cx="2162505" cy="21625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14A404-3796-2AB8-18BE-7DF6E961E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517" y="-5437027"/>
            <a:ext cx="2558539" cy="25585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918BAD-8E0D-CFD3-DCB1-A99BA36F3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615" y="-5179205"/>
            <a:ext cx="2326310" cy="2326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70063D-80C0-0B68-B453-4487A5F45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645" y="-5179205"/>
            <a:ext cx="2236888" cy="2236888"/>
          </a:xfrm>
          <a:prstGeom prst="rect">
            <a:avLst/>
          </a:prstGeom>
        </p:spPr>
      </p:pic>
      <p:sp>
        <p:nvSpPr>
          <p:cNvPr id="8" name="Google Shape;2101;p8">
            <a:extLst>
              <a:ext uri="{FF2B5EF4-FFF2-40B4-BE49-F238E27FC236}">
                <a16:creationId xmlns:a16="http://schemas.microsoft.com/office/drawing/2014/main" id="{05686AA3-0C98-78D8-B0D7-FA6ADCC68E6D}"/>
              </a:ext>
            </a:extLst>
          </p:cNvPr>
          <p:cNvSpPr/>
          <p:nvPr/>
        </p:nvSpPr>
        <p:spPr>
          <a:xfrm rot="-600000">
            <a:off x="4918631" y="5568786"/>
            <a:ext cx="2201708" cy="413728"/>
          </a:xfrm>
          <a:prstGeom prst="parallelogram">
            <a:avLst>
              <a:gd name="adj" fmla="val 17921"/>
            </a:avLst>
          </a:prstGeom>
          <a:solidFill>
            <a:srgbClr val="6025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12" name="Google Shape;2101;p8">
            <a:extLst>
              <a:ext uri="{FF2B5EF4-FFF2-40B4-BE49-F238E27FC236}">
                <a16:creationId xmlns:a16="http://schemas.microsoft.com/office/drawing/2014/main" id="{5B21DECE-589B-A272-D930-3667D18A63EC}"/>
              </a:ext>
            </a:extLst>
          </p:cNvPr>
          <p:cNvSpPr/>
          <p:nvPr/>
        </p:nvSpPr>
        <p:spPr>
          <a:xfrm rot="-600000">
            <a:off x="4918632" y="3256865"/>
            <a:ext cx="2201708" cy="413728"/>
          </a:xfrm>
          <a:prstGeom prst="parallelogram">
            <a:avLst>
              <a:gd name="adj" fmla="val 17921"/>
            </a:avLst>
          </a:prstGeom>
          <a:solidFill>
            <a:srgbClr val="6025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55E32A-BD61-3582-0BC0-DA8A98A2FCED}"/>
              </a:ext>
            </a:extLst>
          </p:cNvPr>
          <p:cNvSpPr/>
          <p:nvPr/>
        </p:nvSpPr>
        <p:spPr>
          <a:xfrm>
            <a:off x="7185591" y="4230933"/>
            <a:ext cx="18366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Arial"/>
              </a:rPr>
              <a:t>Сергей Кузьменков</a:t>
            </a:r>
          </a:p>
          <a:p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Руководитель кластера в ПАО "ВТБ". Выпускник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D6B119-FEEF-2D50-4EEE-E4987A636415}"/>
              </a:ext>
            </a:extLst>
          </p:cNvPr>
          <p:cNvSpPr/>
          <p:nvPr/>
        </p:nvSpPr>
        <p:spPr>
          <a:xfrm>
            <a:off x="7122886" y="1861236"/>
            <a:ext cx="2187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Федор Степанов</a:t>
            </a:r>
          </a:p>
          <a:p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Владелец инвестиционной группы в компании </a:t>
            </a:r>
            <a:r>
              <a:rPr lang="ru-RU" sz="1200" b="0" i="0" dirty="0" err="1">
                <a:solidFill>
                  <a:schemeClr val="bg1"/>
                </a:solidFill>
                <a:effectLst/>
                <a:latin typeface="Raleway" pitchFamily="2" charset="0"/>
              </a:rPr>
              <a:t>арендныйинвестор.рф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. Студент МВА-14</a:t>
            </a:r>
          </a:p>
        </p:txBody>
      </p:sp>
      <p:sp>
        <p:nvSpPr>
          <p:cNvPr id="21" name="Google Shape;2101;p8">
            <a:extLst>
              <a:ext uri="{FF2B5EF4-FFF2-40B4-BE49-F238E27FC236}">
                <a16:creationId xmlns:a16="http://schemas.microsoft.com/office/drawing/2014/main" id="{5D7F5385-9ECA-0A3C-2BBD-D1C9A0BFAABE}"/>
              </a:ext>
            </a:extLst>
          </p:cNvPr>
          <p:cNvSpPr/>
          <p:nvPr/>
        </p:nvSpPr>
        <p:spPr>
          <a:xfrm rot="-600000">
            <a:off x="223459" y="3212410"/>
            <a:ext cx="2201708" cy="413728"/>
          </a:xfrm>
          <a:prstGeom prst="parallelogram">
            <a:avLst>
              <a:gd name="adj" fmla="val 17921"/>
            </a:avLst>
          </a:prstGeom>
          <a:solidFill>
            <a:srgbClr val="6025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2" name="Google Shape;2102;p8">
            <a:extLst>
              <a:ext uri="{FF2B5EF4-FFF2-40B4-BE49-F238E27FC236}">
                <a16:creationId xmlns:a16="http://schemas.microsoft.com/office/drawing/2014/main" id="{F7354773-64A3-B596-D1A3-4861F96F2D22}"/>
              </a:ext>
            </a:extLst>
          </p:cNvPr>
          <p:cNvSpPr/>
          <p:nvPr/>
        </p:nvSpPr>
        <p:spPr>
          <a:xfrm rot="-600000">
            <a:off x="895431" y="3021465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3" name="Google Shape;2101;p8">
            <a:extLst>
              <a:ext uri="{FF2B5EF4-FFF2-40B4-BE49-F238E27FC236}">
                <a16:creationId xmlns:a16="http://schemas.microsoft.com/office/drawing/2014/main" id="{C02EB4A8-7A33-DCA9-48A8-24A013CC7B54}"/>
              </a:ext>
            </a:extLst>
          </p:cNvPr>
          <p:cNvSpPr/>
          <p:nvPr/>
        </p:nvSpPr>
        <p:spPr>
          <a:xfrm rot="-600000">
            <a:off x="223458" y="5524331"/>
            <a:ext cx="2201708" cy="413728"/>
          </a:xfrm>
          <a:prstGeom prst="parallelogram">
            <a:avLst>
              <a:gd name="adj" fmla="val 17921"/>
            </a:avLst>
          </a:prstGeom>
          <a:solidFill>
            <a:srgbClr val="6025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4" name="Google Shape;2102;p8">
            <a:extLst>
              <a:ext uri="{FF2B5EF4-FFF2-40B4-BE49-F238E27FC236}">
                <a16:creationId xmlns:a16="http://schemas.microsoft.com/office/drawing/2014/main" id="{50677823-F933-293B-2483-A8CD07529EF5}"/>
              </a:ext>
            </a:extLst>
          </p:cNvPr>
          <p:cNvSpPr/>
          <p:nvPr/>
        </p:nvSpPr>
        <p:spPr>
          <a:xfrm rot="-600000">
            <a:off x="895430" y="5333386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E957E-894A-45F3-D832-56D976293B4C}"/>
              </a:ext>
            </a:extLst>
          </p:cNvPr>
          <p:cNvSpPr txBox="1"/>
          <p:nvPr/>
        </p:nvSpPr>
        <p:spPr>
          <a:xfrm>
            <a:off x="2391624" y="1863967"/>
            <a:ext cx="195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Наталья </a:t>
            </a:r>
            <a:r>
              <a:rPr lang="ru-RU" sz="1600" b="1" i="0" dirty="0" err="1">
                <a:solidFill>
                  <a:schemeClr val="bg1"/>
                </a:solidFill>
                <a:effectLst/>
                <a:latin typeface="Raleway" pitchFamily="2" charset="0"/>
              </a:rPr>
              <a:t>Флокси</a:t>
            </a:r>
            <a:endParaRPr lang="ru-RU" sz="1600" b="1" i="0" dirty="0">
              <a:solidFill>
                <a:schemeClr val="bg1"/>
              </a:solidFill>
              <a:effectLst/>
              <a:latin typeface="Raleway" pitchFamily="2" charset="0"/>
            </a:endParaRPr>
          </a:p>
          <a:p>
            <a:pPr>
              <a:defRPr/>
            </a:pPr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Генеральный директор </a:t>
            </a:r>
            <a:r>
              <a:rPr lang="en" sz="1200" b="0" i="0" dirty="0" err="1">
                <a:solidFill>
                  <a:schemeClr val="bg1"/>
                </a:solidFill>
                <a:effectLst/>
                <a:latin typeface="Raleway" pitchFamily="2" charset="0"/>
              </a:rPr>
              <a:t>Dailo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. 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Студентка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0A550E7-E918-7C1A-73EE-550066999997}"/>
              </a:ext>
            </a:extLst>
          </p:cNvPr>
          <p:cNvSpPr/>
          <p:nvPr/>
        </p:nvSpPr>
        <p:spPr>
          <a:xfrm>
            <a:off x="2499790" y="4238421"/>
            <a:ext cx="1849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Raleway" pitchFamily="2" charset="0"/>
              </a:rPr>
              <a:t>Сергей Красин</a:t>
            </a:r>
          </a:p>
          <a:p>
            <a:r>
              <a:rPr lang="ru-RU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Вице-Президент Газпромбанка. Выпускник </a:t>
            </a:r>
            <a:r>
              <a:rPr lang="en" sz="1200" b="0" i="0" dirty="0">
                <a:solidFill>
                  <a:schemeClr val="bg1"/>
                </a:solidFill>
                <a:effectLst/>
                <a:latin typeface="Raleway" pitchFamily="2" charset="0"/>
              </a:rPr>
              <a:t>MBA-12</a:t>
            </a:r>
          </a:p>
        </p:txBody>
      </p:sp>
      <p:cxnSp>
        <p:nvCxnSpPr>
          <p:cNvPr id="29" name="Google Shape;241;p4">
            <a:extLst>
              <a:ext uri="{FF2B5EF4-FFF2-40B4-BE49-F238E27FC236}">
                <a16:creationId xmlns:a16="http://schemas.microsoft.com/office/drawing/2014/main" id="{7549A31B-A70B-55B6-3F87-FB80C2CB7B5B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240;p4">
            <a:extLst>
              <a:ext uri="{FF2B5EF4-FFF2-40B4-BE49-F238E27FC236}">
                <a16:creationId xmlns:a16="http://schemas.microsoft.com/office/drawing/2014/main" id="{470A2E8E-5800-9302-1757-A84B60972C4D}"/>
              </a:ext>
            </a:extLst>
          </p:cNvPr>
          <p:cNvSpPr txBox="1"/>
          <p:nvPr/>
        </p:nvSpPr>
        <p:spPr>
          <a:xfrm>
            <a:off x="429581" y="568897"/>
            <a:ext cx="899018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Студенты и выпускники </a:t>
            </a:r>
            <a:r>
              <a:rPr lang="fr-FR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SKOLKOVO MBA</a:t>
            </a:r>
            <a:endParaRPr lang="fr-FR" sz="3000" b="0" i="0" u="none" strike="noStrike" cap="none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" name="Google Shape;2102;p8">
            <a:extLst>
              <a:ext uri="{FF2B5EF4-FFF2-40B4-BE49-F238E27FC236}">
                <a16:creationId xmlns:a16="http://schemas.microsoft.com/office/drawing/2014/main" id="{8C8D636A-A1D8-65A1-1548-4D911A3E9D1A}"/>
              </a:ext>
            </a:extLst>
          </p:cNvPr>
          <p:cNvSpPr/>
          <p:nvPr/>
        </p:nvSpPr>
        <p:spPr>
          <a:xfrm rot="-600000">
            <a:off x="5537770" y="3021465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36" name="Google Shape;2102;p8">
            <a:extLst>
              <a:ext uri="{FF2B5EF4-FFF2-40B4-BE49-F238E27FC236}">
                <a16:creationId xmlns:a16="http://schemas.microsoft.com/office/drawing/2014/main" id="{DCABF81F-1484-4B99-6C63-255CF5E8A24A}"/>
              </a:ext>
            </a:extLst>
          </p:cNvPr>
          <p:cNvSpPr/>
          <p:nvPr/>
        </p:nvSpPr>
        <p:spPr>
          <a:xfrm rot="-600000">
            <a:off x="5537769" y="5333386"/>
            <a:ext cx="1658782" cy="28802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0"/>
                </a:srgbClr>
              </a:gs>
              <a:gs pos="18000">
                <a:srgbClr val="0075BC">
                  <a:alpha val="0"/>
                </a:srgbClr>
              </a:gs>
              <a:gs pos="90000">
                <a:srgbClr val="0075BC">
                  <a:alpha val="74901"/>
                </a:srgbClr>
              </a:gs>
              <a:gs pos="100000">
                <a:srgbClr val="0075BC">
                  <a:alpha val="74901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14145295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"/>
          <p:cNvSpPr/>
          <p:nvPr/>
        </p:nvSpPr>
        <p:spPr>
          <a:xfrm>
            <a:off x="0" y="-20384"/>
            <a:ext cx="12192000" cy="6878384"/>
          </a:xfrm>
          <a:prstGeom prst="rect">
            <a:avLst/>
          </a:prstGeom>
          <a:solidFill>
            <a:srgbClr val="632C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" name="Google Shape;140;p2"/>
          <p:cNvSpPr/>
          <p:nvPr/>
        </p:nvSpPr>
        <p:spPr>
          <a:xfrm rot="-600000">
            <a:off x="-463873" y="2645829"/>
            <a:ext cx="4580740" cy="4740308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chemeClr val="dk2"/>
              </a:gs>
              <a:gs pos="100000">
                <a:srgbClr val="61257C">
                  <a:alpha val="8039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1" name="Google Shape;141;p2"/>
          <p:cNvSpPr/>
          <p:nvPr/>
        </p:nvSpPr>
        <p:spPr>
          <a:xfrm rot="-600000">
            <a:off x="1633717" y="1163760"/>
            <a:ext cx="4331983" cy="1725066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rgbClr val="FFFFFF">
                  <a:alpha val="29411"/>
                </a:srgbClr>
              </a:gs>
              <a:gs pos="4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0000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2" name="Google Shape;142;p2"/>
          <p:cNvSpPr/>
          <p:nvPr/>
        </p:nvSpPr>
        <p:spPr>
          <a:xfrm rot="-600000">
            <a:off x="10136161" y="1511883"/>
            <a:ext cx="6158246" cy="5433700"/>
          </a:xfrm>
          <a:prstGeom prst="parallelogram">
            <a:avLst>
              <a:gd name="adj" fmla="val 17942"/>
            </a:avLst>
          </a:prstGeom>
          <a:gradFill>
            <a:gsLst>
              <a:gs pos="0">
                <a:srgbClr val="FFFFFF">
                  <a:alpha val="29411"/>
                </a:srgbClr>
              </a:gs>
              <a:gs pos="4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00000" scaled="0"/>
          </a:gra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3" name="Google Shape;143;p2"/>
          <p:cNvSpPr txBox="1"/>
          <p:nvPr/>
        </p:nvSpPr>
        <p:spPr>
          <a:xfrm>
            <a:off x="4552805" y="4041663"/>
            <a:ext cx="3914920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Raleway"/>
              <a:buNone/>
            </a:pPr>
            <a:r>
              <a:rPr lang="ru-RU" sz="27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Булат Нуреев</a:t>
            </a:r>
            <a:endParaRPr sz="27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4" name="Google Shape;144;p2" descr="Булат Нуреев: photoVideo"/>
          <p:cNvPicPr preferRelativeResize="0"/>
          <p:nvPr/>
        </p:nvPicPr>
        <p:blipFill rotWithShape="1">
          <a:blip r:embed="rId3">
            <a:alphaModFix/>
          </a:blip>
          <a:srcRect l="595" t="1791" r="2165" b="343"/>
          <a:stretch/>
        </p:blipFill>
        <p:spPr>
          <a:xfrm>
            <a:off x="4720057" y="1311788"/>
            <a:ext cx="2384544" cy="2399886"/>
          </a:xfrm>
          <a:custGeom>
            <a:avLst/>
            <a:gdLst/>
            <a:ahLst/>
            <a:cxnLst/>
            <a:rect l="l" t="t" r="r" b="b"/>
            <a:pathLst>
              <a:path w="2384544" h="2399886" extrusionOk="0">
                <a:moveTo>
                  <a:pt x="2384544" y="0"/>
                </a:moveTo>
                <a:lnTo>
                  <a:pt x="2384544" y="1997947"/>
                </a:lnTo>
                <a:lnTo>
                  <a:pt x="0" y="2399886"/>
                </a:lnTo>
                <a:lnTo>
                  <a:pt x="0" y="4019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3970481" y="4638090"/>
            <a:ext cx="4247193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Raleway"/>
              <a:buNone/>
            </a:pP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Директор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Degree</a:t>
            </a:r>
            <a:r>
              <a:rPr lang="ru-RU" sz="20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программ Школы управления СКОЛКОВО</a:t>
            </a:r>
            <a:endParaRPr sz="20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2"/>
          <p:cNvSpPr/>
          <p:nvPr/>
        </p:nvSpPr>
        <p:spPr>
          <a:xfrm rot="-5400000" flipH="1">
            <a:off x="7025785" y="-2611009"/>
            <a:ext cx="4219485" cy="3032761"/>
          </a:xfrm>
          <a:prstGeom prst="parallelogram">
            <a:avLst>
              <a:gd name="adj" fmla="val 1685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48" name="Google Shape;148;p2"/>
          <p:cNvSpPr/>
          <p:nvPr/>
        </p:nvSpPr>
        <p:spPr>
          <a:xfrm rot="-5400000" flipH="1">
            <a:off x="8530847" y="-577076"/>
            <a:ext cx="4289555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49" name="Google Shape;149;p2"/>
          <p:cNvSpPr/>
          <p:nvPr/>
        </p:nvSpPr>
        <p:spPr>
          <a:xfrm rot="-5400000" flipH="1">
            <a:off x="10070249" y="2689120"/>
            <a:ext cx="983440" cy="1558045"/>
          </a:xfrm>
          <a:prstGeom prst="parallelogram">
            <a:avLst>
              <a:gd name="adj" fmla="val 26363"/>
            </a:avLst>
          </a:prstGeom>
          <a:gradFill>
            <a:gsLst>
              <a:gs pos="0">
                <a:schemeClr val="dk1"/>
              </a:gs>
              <a:gs pos="100000">
                <a:srgbClr val="0075BC">
                  <a:alpha val="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50" name="Google Shape;150;p2"/>
          <p:cNvSpPr/>
          <p:nvPr/>
        </p:nvSpPr>
        <p:spPr>
          <a:xfrm rot="-5400000" flipH="1">
            <a:off x="7567158" y="88198"/>
            <a:ext cx="983440" cy="1558045"/>
          </a:xfrm>
          <a:prstGeom prst="parallelogram">
            <a:avLst>
              <a:gd name="adj" fmla="val 26363"/>
            </a:avLst>
          </a:prstGeom>
          <a:gradFill>
            <a:gsLst>
              <a:gs pos="0">
                <a:schemeClr val="dk1"/>
              </a:gs>
              <a:gs pos="100000">
                <a:srgbClr val="0075BC">
                  <a:alpha val="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51" name="Google Shape;151;p2"/>
          <p:cNvSpPr/>
          <p:nvPr/>
        </p:nvSpPr>
        <p:spPr>
          <a:xfrm rot="-600000">
            <a:off x="6607264" y="6025865"/>
            <a:ext cx="5972186" cy="271228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dk2"/>
              </a:gs>
              <a:gs pos="42000">
                <a:srgbClr val="0075BC">
                  <a:alpha val="12941"/>
                </a:srgbClr>
              </a:gs>
              <a:gs pos="100000">
                <a:srgbClr val="0075BC">
                  <a:alpha val="1294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153" name="Google Shape;153;p2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4" name="Google Shape;154;p2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en-US" sz="900" b="0" i="0" u="none" strike="noStrike" cap="none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Platform for your development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19EB5495-0573-DF30-A1D9-5B0514641822}"/>
              </a:ext>
            </a:extLst>
          </p:cNvPr>
          <p:cNvSpPr/>
          <p:nvPr/>
        </p:nvSpPr>
        <p:spPr>
          <a:xfrm rot="-5400000" flipH="1">
            <a:off x="-2334378" y="6231467"/>
            <a:ext cx="4289555" cy="3032761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DB93B3-BD3B-4582-A351-5E23F14B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id="{11F6A021-5A8C-415E-A2DF-D19C92F0D30D}"/>
              </a:ext>
            </a:extLst>
          </p:cNvPr>
          <p:cNvSpPr/>
          <p:nvPr/>
        </p:nvSpPr>
        <p:spPr>
          <a:xfrm rot="-600000">
            <a:off x="-1023335" y="2109681"/>
            <a:ext cx="6119496" cy="5172968"/>
          </a:xfrm>
          <a:prstGeom prst="parallelogram">
            <a:avLst>
              <a:gd name="adj" fmla="val 17989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ru-RU" sz="1800" kern="1200" dirty="0">
              <a:solidFill>
                <a:srgbClr val="FFFFFF"/>
              </a:solidFill>
              <a:latin typeface="Raleway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F75DD-13E4-4182-A4D2-1C1C300CFD60}"/>
              </a:ext>
            </a:extLst>
          </p:cNvPr>
          <p:cNvSpPr txBox="1"/>
          <p:nvPr/>
        </p:nvSpPr>
        <p:spPr>
          <a:xfrm>
            <a:off x="1733577" y="2616200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2006</a:t>
            </a:r>
            <a:endParaRPr lang="ru-RU" sz="3200" b="1" kern="1200" dirty="0">
              <a:solidFill>
                <a:srgbClr val="FFFFFF"/>
              </a:solidFill>
              <a:latin typeface="Raleway SemiBold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FF355-CDFF-46E6-AF07-EEDC9F8E5E11}"/>
              </a:ext>
            </a:extLst>
          </p:cNvPr>
          <p:cNvSpPr txBox="1"/>
          <p:nvPr/>
        </p:nvSpPr>
        <p:spPr>
          <a:xfrm>
            <a:off x="1733578" y="3486891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2008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E52FD-FA5F-4C10-9A94-5B54CCD616C8}"/>
              </a:ext>
            </a:extLst>
          </p:cNvPr>
          <p:cNvSpPr txBox="1"/>
          <p:nvPr/>
        </p:nvSpPr>
        <p:spPr>
          <a:xfrm>
            <a:off x="1707929" y="508560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20</a:t>
            </a:r>
            <a:r>
              <a:rPr lang="ru-RU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20</a:t>
            </a:r>
            <a:endParaRPr lang="en-US" sz="3200" b="1" kern="1200" dirty="0">
              <a:solidFill>
                <a:srgbClr val="FFFFFF"/>
              </a:solidFill>
              <a:latin typeface="Raleway SemiBold"/>
              <a:ea typeface="+mn-ea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E810DD0F-A843-40B7-BA71-556B91A774A0}"/>
              </a:ext>
            </a:extLst>
          </p:cNvPr>
          <p:cNvSpPr/>
          <p:nvPr/>
        </p:nvSpPr>
        <p:spPr>
          <a:xfrm rot="-600000">
            <a:off x="-235985" y="1008671"/>
            <a:ext cx="1942056" cy="1722518"/>
          </a:xfrm>
          <a:prstGeom prst="parallelogram">
            <a:avLst>
              <a:gd name="adj" fmla="val 190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ru-RU" sz="1800" kern="1200">
              <a:solidFill>
                <a:srgbClr val="FFFFFF"/>
              </a:solidFill>
              <a:latin typeface="Raleway Medium"/>
            </a:endParaRPr>
          </a:p>
        </p:txBody>
      </p:sp>
      <p:sp>
        <p:nvSpPr>
          <p:cNvPr id="2" name="Google Shape;878;p19">
            <a:extLst>
              <a:ext uri="{FF2B5EF4-FFF2-40B4-BE49-F238E27FC236}">
                <a16:creationId xmlns:a16="http://schemas.microsoft.com/office/drawing/2014/main" id="{D524F196-5A0C-2156-3F8C-1C104042461E}"/>
              </a:ext>
            </a:extLst>
          </p:cNvPr>
          <p:cNvSpPr txBox="1"/>
          <p:nvPr/>
        </p:nvSpPr>
        <p:spPr>
          <a:xfrm>
            <a:off x="8655732" y="6438039"/>
            <a:ext cx="32876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defTabSz="457200">
              <a:buClr>
                <a:srgbClr val="FFFFFF"/>
              </a:buClr>
              <a:buSzPts val="2000"/>
              <a:defRPr/>
            </a:pPr>
            <a:r>
              <a:rPr lang="ru-RU" sz="1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Презентация программ MBA и Executive MBA </a:t>
            </a:r>
            <a:endParaRPr sz="700" dirty="0"/>
          </a:p>
        </p:txBody>
      </p:sp>
      <p:sp>
        <p:nvSpPr>
          <p:cNvPr id="3" name="Google Shape;451;p4">
            <a:extLst>
              <a:ext uri="{FF2B5EF4-FFF2-40B4-BE49-F238E27FC236}">
                <a16:creationId xmlns:a16="http://schemas.microsoft.com/office/drawing/2014/main" id="{42DD6E0B-51FD-83B5-4D10-E720055FB7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FFFFFF"/>
              </a:buClr>
              <a:buSzPts val="2400"/>
            </a:pPr>
            <a:fld id="{00000000-1234-1234-1234-123412341234}" type="slidenum">
              <a:rPr lang="ru-RU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pPr>
                <a:buClr>
                  <a:srgbClr val="FFFFFF"/>
                </a:buClr>
                <a:buSzPts val="2400"/>
              </a:pPr>
              <a:t>4</a:t>
            </a:fld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FAF5A-F155-4440-B9E4-FC3C30D3E49A}"/>
              </a:ext>
            </a:extLst>
          </p:cNvPr>
          <p:cNvSpPr txBox="1"/>
          <p:nvPr/>
        </p:nvSpPr>
        <p:spPr>
          <a:xfrm>
            <a:off x="1746400" y="4286247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20</a:t>
            </a:r>
            <a:r>
              <a:rPr lang="ru-RU" sz="3200" b="1" kern="1200" dirty="0">
                <a:solidFill>
                  <a:srgbClr val="FFFFFF"/>
                </a:solidFill>
                <a:latin typeface="Raleway SemiBold"/>
                <a:ea typeface="+mn-ea"/>
              </a:rPr>
              <a:t>14</a:t>
            </a:r>
            <a:endParaRPr lang="en-US" sz="3200" b="1" kern="1200" dirty="0">
              <a:solidFill>
                <a:srgbClr val="FFFFFF"/>
              </a:solidFill>
              <a:latin typeface="Raleway SemiBold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9BB08-D056-F41B-F669-BA6577F2DF6E}"/>
              </a:ext>
            </a:extLst>
          </p:cNvPr>
          <p:cNvSpPr txBox="1"/>
          <p:nvPr/>
        </p:nvSpPr>
        <p:spPr>
          <a:xfrm>
            <a:off x="1707929" y="5882658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defRPr/>
            </a:pPr>
            <a:r>
              <a:rPr lang="en-US" sz="3200" kern="1200" dirty="0">
                <a:solidFill>
                  <a:srgbClr val="FFFFFF"/>
                </a:solidFill>
                <a:latin typeface="Raleway SemiBold"/>
                <a:ea typeface="+mn-ea"/>
              </a:rPr>
              <a:t>20</a:t>
            </a:r>
            <a:r>
              <a:rPr lang="ru-RU" sz="3200" kern="1200" dirty="0">
                <a:solidFill>
                  <a:srgbClr val="FFFFFF"/>
                </a:solidFill>
                <a:latin typeface="Raleway SemiBold"/>
                <a:ea typeface="+mn-ea"/>
              </a:rPr>
              <a:t>22</a:t>
            </a:r>
            <a:endParaRPr lang="en-US" sz="3200" kern="1200" dirty="0">
              <a:solidFill>
                <a:srgbClr val="FFFFFF"/>
              </a:solidFill>
              <a:latin typeface="Raleway SemiBol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5878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9119" y="-855476"/>
            <a:ext cx="4315979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8"/>
          <p:cNvSpPr/>
          <p:nvPr/>
        </p:nvSpPr>
        <p:spPr>
          <a:xfrm rot="-600000">
            <a:off x="9044803" y="3270836"/>
            <a:ext cx="5470311" cy="5521365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rgbClr val="0075BC">
                  <a:alpha val="49019"/>
                </a:srgbClr>
              </a:gs>
              <a:gs pos="14000">
                <a:srgbClr val="0075BC">
                  <a:alpha val="49019"/>
                </a:srgbClr>
              </a:gs>
              <a:gs pos="100000">
                <a:srgbClr val="0075BC">
                  <a:alpha val="9019"/>
                </a:srgbClr>
              </a:gs>
            </a:gsLst>
            <a:lin ang="600000" scaled="0"/>
          </a:gra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buSzPts val="3600"/>
            </a:pPr>
            <a:endParaRPr sz="18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42" name="Google Shape;842;p18"/>
          <p:cNvSpPr txBox="1">
            <a:spLocks noGrp="1"/>
          </p:cNvSpPr>
          <p:nvPr>
            <p:ph type="title"/>
          </p:nvPr>
        </p:nvSpPr>
        <p:spPr>
          <a:xfrm>
            <a:off x="482851" y="-1282234"/>
            <a:ext cx="10874375" cy="5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rmAutofit/>
          </a:bodyPr>
          <a:lstStyle/>
          <a:p>
            <a:r>
              <a:rPr lang="ru-RU" dirty="0"/>
              <a:t>Сообщество выпускников</a:t>
            </a:r>
            <a:endParaRPr dirty="0"/>
          </a:p>
        </p:txBody>
      </p:sp>
      <p:sp>
        <p:nvSpPr>
          <p:cNvPr id="843" name="Google Shape;843;p18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60257E"/>
              </a:buClr>
              <a:buSzPts val="2400"/>
            </a:pPr>
            <a:fld id="{00000000-1234-1234-1234-123412341234}" type="slidenum">
              <a:rPr lang="ru-RU">
                <a:solidFill>
                  <a:srgbClr val="60257E"/>
                </a:solidFill>
              </a:rPr>
              <a:pPr>
                <a:buClr>
                  <a:srgbClr val="60257E"/>
                </a:buClr>
                <a:buSzPts val="2400"/>
              </a:pPr>
              <a:t>5</a:t>
            </a:fld>
            <a:endParaRPr b="1">
              <a:solidFill>
                <a:srgbClr val="60257E"/>
              </a:solidFill>
            </a:endParaRPr>
          </a:p>
        </p:txBody>
      </p:sp>
      <p:pic>
        <p:nvPicPr>
          <p:cNvPr id="844" name="Google Shape;84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1748" y="1430412"/>
            <a:ext cx="5600624" cy="378042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8"/>
          <p:cNvSpPr txBox="1"/>
          <p:nvPr/>
        </p:nvSpPr>
        <p:spPr>
          <a:xfrm>
            <a:off x="515380" y="2528900"/>
            <a:ext cx="2039181" cy="181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dk2"/>
              </a:buClr>
              <a:buSzPts val="11000"/>
            </a:pPr>
            <a:r>
              <a:rPr lang="ru-RU" sz="5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4500+</a:t>
            </a:r>
            <a:endParaRPr sz="700"/>
          </a:p>
          <a:p>
            <a:pPr>
              <a:buClr>
                <a:srgbClr val="1D1D1B"/>
              </a:buClr>
              <a:buSzPts val="4000"/>
            </a:pPr>
            <a:r>
              <a:rPr lang="ru-RU" sz="2000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rPr>
              <a:t>выпускников</a:t>
            </a:r>
            <a:endParaRPr sz="700"/>
          </a:p>
          <a:p>
            <a:pPr>
              <a:buClr>
                <a:srgbClr val="1D1D1B"/>
              </a:buClr>
              <a:buSzPts val="4000"/>
            </a:pPr>
            <a:r>
              <a:rPr lang="ru-RU" sz="2000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rPr>
              <a:t>дипломных</a:t>
            </a:r>
            <a:endParaRPr sz="700"/>
          </a:p>
          <a:p>
            <a:pPr>
              <a:buClr>
                <a:srgbClr val="1D1D1B"/>
              </a:buClr>
              <a:buSzPts val="4000"/>
            </a:pPr>
            <a:r>
              <a:rPr lang="ru-RU" sz="2000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rPr>
              <a:t>программ</a:t>
            </a:r>
            <a:endParaRPr sz="1200">
              <a:solidFill>
                <a:srgbClr val="1D1D1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46" name="Google Shape;846;p18"/>
          <p:cNvGrpSpPr/>
          <p:nvPr/>
        </p:nvGrpSpPr>
        <p:grpSpPr>
          <a:xfrm>
            <a:off x="2819636" y="5498786"/>
            <a:ext cx="4250263" cy="634265"/>
            <a:chOff x="2758950" y="11000192"/>
            <a:chExt cx="8500526" cy="1268530"/>
          </a:xfrm>
        </p:grpSpPr>
        <p:sp>
          <p:nvSpPr>
            <p:cNvPr id="847" name="Google Shape;847;p18"/>
            <p:cNvSpPr/>
            <p:nvPr/>
          </p:nvSpPr>
          <p:spPr>
            <a:xfrm>
              <a:off x="5015582" y="11205919"/>
              <a:ext cx="5112568" cy="173323"/>
            </a:xfrm>
            <a:prstGeom prst="rect">
              <a:avLst/>
            </a:prstGeom>
            <a:solidFill>
              <a:srgbClr val="60257E"/>
            </a:solidFill>
            <a:ln w="12700" cap="flat" cmpd="sng">
              <a:solidFill>
                <a:srgbClr val="6025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>
                <a:lnSpc>
                  <a:spcPct val="10000"/>
                </a:lnSpc>
                <a:buSzPts val="3000"/>
              </a:pPr>
              <a:endParaRPr sz="15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5015582" y="11889713"/>
              <a:ext cx="1584176" cy="173323"/>
            </a:xfrm>
            <a:prstGeom prst="rect">
              <a:avLst/>
            </a:prstGeom>
            <a:solidFill>
              <a:srgbClr val="60257E"/>
            </a:solidFill>
            <a:ln w="12700" cap="flat" cmpd="sng">
              <a:solidFill>
                <a:srgbClr val="6025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>
                <a:lnSpc>
                  <a:spcPct val="10000"/>
                </a:lnSpc>
                <a:buSzPts val="3000"/>
              </a:pPr>
              <a:endParaRPr sz="15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849" name="Google Shape;849;p18"/>
            <p:cNvSpPr txBox="1"/>
            <p:nvPr/>
          </p:nvSpPr>
          <p:spPr>
            <a:xfrm>
              <a:off x="2758950" y="11000192"/>
              <a:ext cx="2064990" cy="584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>
                <a:buClr>
                  <a:srgbClr val="1D1D1B"/>
                </a:buClr>
                <a:buSzPts val="3200"/>
              </a:pPr>
              <a:r>
                <a:rPr lang="ru-RU" sz="1600">
                  <a:solidFill>
                    <a:srgbClr val="1D1D1B"/>
                  </a:solidFill>
                  <a:latin typeface="Raleway"/>
                  <a:ea typeface="Raleway"/>
                  <a:cs typeface="Raleway"/>
                  <a:sym typeface="Raleway"/>
                </a:rPr>
                <a:t>Мужчины</a:t>
              </a:r>
              <a:endParaRPr sz="900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0" name="Google Shape;850;p18"/>
            <p:cNvSpPr txBox="1"/>
            <p:nvPr/>
          </p:nvSpPr>
          <p:spPr>
            <a:xfrm>
              <a:off x="2758952" y="11683986"/>
              <a:ext cx="2167582" cy="584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>
                <a:buClr>
                  <a:srgbClr val="1D1D1B"/>
                </a:buClr>
                <a:buSzPts val="3200"/>
              </a:pPr>
              <a:r>
                <a:rPr lang="ru-RU" sz="1600">
                  <a:solidFill>
                    <a:srgbClr val="1D1D1B"/>
                  </a:solidFill>
                  <a:latin typeface="Raleway"/>
                  <a:ea typeface="Raleway"/>
                  <a:cs typeface="Raleway"/>
                  <a:sym typeface="Raleway"/>
                </a:rPr>
                <a:t>Женщины</a:t>
              </a:r>
              <a:endParaRPr sz="900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1" name="Google Shape;851;p18"/>
            <p:cNvSpPr txBox="1"/>
            <p:nvPr/>
          </p:nvSpPr>
          <p:spPr>
            <a:xfrm>
              <a:off x="10319794" y="11000192"/>
              <a:ext cx="939682" cy="584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>
                <a:buClr>
                  <a:srgbClr val="1D1D1B"/>
                </a:buClr>
                <a:buSzPts val="3200"/>
              </a:pPr>
              <a:r>
                <a:rPr lang="ru-RU" sz="1600" b="1">
                  <a:solidFill>
                    <a:srgbClr val="1D1D1B"/>
                  </a:solidFill>
                  <a:latin typeface="Raleway"/>
                  <a:ea typeface="Raleway"/>
                  <a:cs typeface="Raleway"/>
                  <a:sym typeface="Raleway"/>
                </a:rPr>
                <a:t>71%</a:t>
              </a:r>
              <a:endParaRPr sz="900" b="1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2" name="Google Shape;852;p18"/>
            <p:cNvSpPr txBox="1"/>
            <p:nvPr/>
          </p:nvSpPr>
          <p:spPr>
            <a:xfrm>
              <a:off x="6748110" y="11652634"/>
              <a:ext cx="979756" cy="584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>
                <a:buClr>
                  <a:srgbClr val="1D1D1B"/>
                </a:buClr>
                <a:buSzPts val="3200"/>
              </a:pPr>
              <a:r>
                <a:rPr lang="ru-RU" sz="1600" b="1">
                  <a:solidFill>
                    <a:srgbClr val="1D1D1B"/>
                  </a:solidFill>
                  <a:latin typeface="Raleway"/>
                  <a:ea typeface="Raleway"/>
                  <a:cs typeface="Raleway"/>
                  <a:sym typeface="Raleway"/>
                </a:rPr>
                <a:t>29%</a:t>
              </a:r>
              <a:endParaRPr sz="900" b="1">
                <a:solidFill>
                  <a:srgbClr val="1D1D1B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53" name="Google Shape;853;p18"/>
          <p:cNvSpPr txBox="1"/>
          <p:nvPr/>
        </p:nvSpPr>
        <p:spPr>
          <a:xfrm>
            <a:off x="8655732" y="6438039"/>
            <a:ext cx="32876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chemeClr val="accent1"/>
              </a:buClr>
              <a:buSzPts val="2000"/>
            </a:pPr>
            <a:r>
              <a:rPr lang="ru-RU" sz="1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Презентация программ MBA и Executive MBA </a:t>
            </a:r>
            <a:endParaRPr sz="700"/>
          </a:p>
        </p:txBody>
      </p:sp>
      <p:sp>
        <p:nvSpPr>
          <p:cNvPr id="2" name="Google Shape;240;p4">
            <a:extLst>
              <a:ext uri="{FF2B5EF4-FFF2-40B4-BE49-F238E27FC236}">
                <a16:creationId xmlns:a16="http://schemas.microsoft.com/office/drawing/2014/main" id="{2EF7AFEC-B070-0553-2C6A-24329B52E462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250"/>
              <a:buFont typeface="Raleway SemiBold"/>
              <a:buNone/>
            </a:pPr>
            <a:r>
              <a:rPr lang="ru-RU" sz="3000" dirty="0">
                <a:solidFill>
                  <a:srgbClr val="1D1D1B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Сообщество выпускников</a:t>
            </a:r>
            <a:endParaRPr lang="ru-RU" sz="3000" b="0" i="0" u="none" strike="noStrike" cap="none" dirty="0">
              <a:solidFill>
                <a:srgbClr val="1D1D1B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68">
            <a:extLst>
              <a:ext uri="{FF2B5EF4-FFF2-40B4-BE49-F238E27FC236}">
                <a16:creationId xmlns:a16="http://schemas.microsoft.com/office/drawing/2014/main" id="{53FC9098-2F10-4A6A-B05C-7F5F8F17376F}"/>
              </a:ext>
            </a:extLst>
          </p:cNvPr>
          <p:cNvSpPr/>
          <p:nvPr/>
        </p:nvSpPr>
        <p:spPr>
          <a:xfrm rot="10800000">
            <a:off x="1" y="7889"/>
            <a:ext cx="3540889" cy="4012121"/>
          </a:xfrm>
          <a:custGeom>
            <a:avLst/>
            <a:gdLst>
              <a:gd name="connsiteX0" fmla="*/ 3540889 w 3540889"/>
              <a:gd name="connsiteY0" fmla="*/ 4012121 h 4012121"/>
              <a:gd name="connsiteX1" fmla="*/ 0 w 3540889"/>
              <a:gd name="connsiteY1" fmla="*/ 4012121 h 4012121"/>
              <a:gd name="connsiteX2" fmla="*/ 0 w 3540889"/>
              <a:gd name="connsiteY2" fmla="*/ 619709 h 4012121"/>
              <a:gd name="connsiteX3" fmla="*/ 3540889 w 3540889"/>
              <a:gd name="connsiteY3" fmla="*/ 0 h 401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0889" h="4012121">
                <a:moveTo>
                  <a:pt x="3540889" y="4012121"/>
                </a:moveTo>
                <a:lnTo>
                  <a:pt x="0" y="4012121"/>
                </a:lnTo>
                <a:lnTo>
                  <a:pt x="0" y="619709"/>
                </a:lnTo>
                <a:lnTo>
                  <a:pt x="3540889" y="0"/>
                </a:lnTo>
                <a:close/>
              </a:path>
            </a:pathLst>
          </a:custGeom>
          <a:solidFill>
            <a:srgbClr val="612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ClrTx/>
            </a:pPr>
            <a:endParaRPr lang="en-GB" sz="1800" kern="120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0445" y="758269"/>
            <a:ext cx="8398621" cy="456535"/>
          </a:xfrm>
          <a:prstGeom prst="rect">
            <a:avLst/>
          </a:prstGeom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lang="ru-RU" spc="120" dirty="0">
                <a:solidFill>
                  <a:schemeClr val="bg1"/>
                </a:solidFill>
                <a:latin typeface="+mj-lt"/>
                <a:cs typeface="Trebuchet MS"/>
              </a:rPr>
            </a:br>
            <a:endParaRPr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D15D11E-B15B-44A8-9FD6-6264AAC1F86A}"/>
              </a:ext>
            </a:extLst>
          </p:cNvPr>
          <p:cNvSpPr txBox="1"/>
          <p:nvPr/>
        </p:nvSpPr>
        <p:spPr>
          <a:xfrm>
            <a:off x="675520" y="1799888"/>
            <a:ext cx="2435709" cy="10754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9220">
              <a:lnSpc>
                <a:spcPct val="101099"/>
              </a:lnSpc>
              <a:spcBef>
                <a:spcPts val="75"/>
              </a:spcBef>
              <a:buClrTx/>
            </a:pPr>
            <a:r>
              <a:rPr lang="ru-RU" sz="3200" b="1" kern="1200" spc="60" dirty="0">
                <a:solidFill>
                  <a:srgbClr val="FFFFFF"/>
                </a:solidFill>
                <a:latin typeface="Raleway" pitchFamily="50" charset="-52"/>
                <a:ea typeface="+mn-ea"/>
                <a:cs typeface="Courier New"/>
              </a:rPr>
              <a:t>220+</a:t>
            </a: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endParaRPr lang="en-GB" sz="1600" kern="1200" spc="60" dirty="0">
              <a:solidFill>
                <a:srgbClr val="FFFFFF"/>
              </a:solidFill>
              <a:latin typeface="Raleway" pitchFamily="50" charset="-52"/>
              <a:ea typeface="+mn-ea"/>
              <a:cs typeface="Courier New"/>
            </a:endParaRP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r>
              <a:rPr lang="ru-RU" sz="1600" kern="1200" spc="60" dirty="0">
                <a:solidFill>
                  <a:srgbClr val="FFFFFF"/>
                </a:solidFill>
                <a:latin typeface="Raleway" pitchFamily="50" charset="-52"/>
                <a:ea typeface="+mn-ea"/>
                <a:cs typeface="Courier New"/>
              </a:rPr>
              <a:t>корпоративных компаний-клиентов</a:t>
            </a:r>
            <a:endParaRPr lang="en-US" sz="1600" kern="1200" dirty="0">
              <a:solidFill>
                <a:srgbClr val="FFFFFF"/>
              </a:solidFill>
              <a:latin typeface="Raleway" pitchFamily="50" charset="-52"/>
              <a:ea typeface="+mn-ea"/>
              <a:cs typeface="Trebuchet MS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A3780E6-66B4-4480-AFC6-7C6477725215}"/>
              </a:ext>
            </a:extLst>
          </p:cNvPr>
          <p:cNvSpPr txBox="1"/>
          <p:nvPr/>
        </p:nvSpPr>
        <p:spPr>
          <a:xfrm>
            <a:off x="3888451" y="1787064"/>
            <a:ext cx="2439981" cy="1254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9220">
              <a:lnSpc>
                <a:spcPct val="101099"/>
              </a:lnSpc>
              <a:spcBef>
                <a:spcPts val="75"/>
              </a:spcBef>
              <a:buClrTx/>
            </a:pPr>
            <a:r>
              <a:rPr lang="ru-RU" sz="3200" b="1" kern="1200" spc="60" dirty="0">
                <a:solidFill>
                  <a:srgbClr val="61257C"/>
                </a:solidFill>
                <a:latin typeface="Raleway" pitchFamily="50" charset="-52"/>
                <a:ea typeface="+mn-ea"/>
                <a:cs typeface="Courier New"/>
              </a:rPr>
              <a:t>10</a:t>
            </a: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endParaRPr lang="en-GB" sz="1600" kern="1200" spc="60" dirty="0">
              <a:latin typeface="Raleway" pitchFamily="50" charset="-52"/>
              <a:ea typeface="+mn-ea"/>
              <a:cs typeface="Courier New"/>
            </a:endParaRP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r>
              <a:rPr lang="ru-RU" sz="1600" kern="1200" spc="60" dirty="0">
                <a:latin typeface="Raleway" pitchFamily="50" charset="-52"/>
                <a:ea typeface="+mn-ea"/>
                <a:cs typeface="Courier New"/>
              </a:rPr>
              <a:t>компаний-клиентов из международного рейтинга </a:t>
            </a:r>
            <a:r>
              <a:rPr lang="en" sz="1600" kern="1200" spc="60" dirty="0">
                <a:latin typeface="Raleway" pitchFamily="50" charset="-52"/>
                <a:ea typeface="+mn-ea"/>
                <a:cs typeface="Courier New"/>
              </a:rPr>
              <a:t>Fortune 500</a:t>
            </a:r>
            <a:endParaRPr sz="1600" kern="1200" dirty="0">
              <a:latin typeface="Raleway" pitchFamily="50" charset="-52"/>
              <a:ea typeface="+mn-ea"/>
              <a:cs typeface="Trebuchet MS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DD3A2AF4-7FA7-4EE8-9B1D-0FA8CD63B0F7}"/>
              </a:ext>
            </a:extLst>
          </p:cNvPr>
          <p:cNvSpPr txBox="1"/>
          <p:nvPr/>
        </p:nvSpPr>
        <p:spPr>
          <a:xfrm>
            <a:off x="6519083" y="1787064"/>
            <a:ext cx="2439982" cy="1254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9220">
              <a:lnSpc>
                <a:spcPct val="101099"/>
              </a:lnSpc>
              <a:spcBef>
                <a:spcPts val="75"/>
              </a:spcBef>
              <a:buClrTx/>
            </a:pPr>
            <a:r>
              <a:rPr lang="ru-RU" sz="3200" b="1" kern="1200" spc="60" dirty="0">
                <a:solidFill>
                  <a:srgbClr val="61257C"/>
                </a:solidFill>
                <a:latin typeface="Raleway" pitchFamily="50" charset="-52"/>
                <a:ea typeface="+mn-ea"/>
                <a:cs typeface="Courier New"/>
              </a:rPr>
              <a:t>500</a:t>
            </a:r>
            <a:r>
              <a:rPr lang="en-GB" sz="3200" b="1" kern="1200" spc="60" dirty="0">
                <a:solidFill>
                  <a:srgbClr val="61257C"/>
                </a:solidFill>
                <a:latin typeface="Raleway" pitchFamily="50" charset="-52"/>
                <a:ea typeface="+mn-ea"/>
                <a:cs typeface="Courier New"/>
              </a:rPr>
              <a:t>+</a:t>
            </a:r>
            <a:endParaRPr lang="ru-RU" sz="3200" b="1" kern="1200" spc="60" dirty="0">
              <a:solidFill>
                <a:srgbClr val="61257C"/>
              </a:solidFill>
              <a:latin typeface="Raleway" pitchFamily="50" charset="-52"/>
              <a:ea typeface="+mn-ea"/>
              <a:cs typeface="Courier New"/>
            </a:endParaRP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endParaRPr lang="en-GB" sz="1600" kern="1200" spc="60" dirty="0">
              <a:latin typeface="Raleway" pitchFamily="50" charset="-52"/>
              <a:ea typeface="+mn-ea"/>
              <a:cs typeface="Courier New"/>
            </a:endParaRPr>
          </a:p>
          <a:p>
            <a:pPr marL="12700" marR="109220">
              <a:lnSpc>
                <a:spcPts val="1400"/>
              </a:lnSpc>
              <a:spcBef>
                <a:spcPts val="75"/>
              </a:spcBef>
              <a:buClrTx/>
            </a:pPr>
            <a:r>
              <a:rPr lang="ru-RU" sz="1600" kern="1200" spc="60" dirty="0">
                <a:latin typeface="Raleway" pitchFamily="50" charset="-52"/>
                <a:ea typeface="+mn-ea"/>
                <a:cs typeface="Courier New"/>
              </a:rPr>
              <a:t>реализованных корпоративных программ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F1F7BCD2-E2C6-4A81-9470-5F7ACB33419A}"/>
              </a:ext>
            </a:extLst>
          </p:cNvPr>
          <p:cNvSpPr txBox="1"/>
          <p:nvPr/>
        </p:nvSpPr>
        <p:spPr>
          <a:xfrm>
            <a:off x="9389466" y="1787064"/>
            <a:ext cx="1732833" cy="1434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9220">
              <a:lnSpc>
                <a:spcPct val="101099"/>
              </a:lnSpc>
              <a:spcBef>
                <a:spcPts val="75"/>
              </a:spcBef>
              <a:buClrTx/>
            </a:pPr>
            <a:r>
              <a:rPr lang="ru-RU" sz="3200" b="1" kern="1200" spc="60" dirty="0">
                <a:solidFill>
                  <a:srgbClr val="61257C"/>
                </a:solidFill>
                <a:latin typeface="Raleway" pitchFamily="50" charset="-52"/>
                <a:ea typeface="+mn-ea"/>
                <a:cs typeface="Courier New"/>
              </a:rPr>
              <a:t>20</a:t>
            </a:r>
            <a:r>
              <a:rPr lang="ru-RU" sz="2400" b="1" kern="1200" spc="60" dirty="0">
                <a:solidFill>
                  <a:srgbClr val="61257C"/>
                </a:solidFill>
                <a:latin typeface="Raleway" pitchFamily="50" charset="-52"/>
                <a:ea typeface="+mn-ea"/>
                <a:cs typeface="Courier New"/>
              </a:rPr>
              <a:t> </a:t>
            </a:r>
          </a:p>
          <a:p>
            <a:pPr marL="12700" marR="109220" fontAlgn="base">
              <a:lnSpc>
                <a:spcPts val="1400"/>
              </a:lnSpc>
              <a:spcBef>
                <a:spcPts val="75"/>
              </a:spcBef>
              <a:spcAft>
                <a:spcPct val="0"/>
              </a:spcAft>
              <a:buClrTx/>
              <a:defRPr/>
            </a:pPr>
            <a:endParaRPr lang="en-GB" sz="1600" kern="1200" spc="60" dirty="0">
              <a:latin typeface="Raleway" pitchFamily="50" charset="-52"/>
              <a:ea typeface="+mn-ea"/>
              <a:cs typeface="Courier New"/>
            </a:endParaRPr>
          </a:p>
          <a:p>
            <a:pPr marL="12700" marR="109220" fontAlgn="base">
              <a:lnSpc>
                <a:spcPts val="1400"/>
              </a:lnSpc>
              <a:spcBef>
                <a:spcPts val="75"/>
              </a:spcBef>
              <a:spcAft>
                <a:spcPct val="0"/>
              </a:spcAft>
              <a:buClrTx/>
              <a:defRPr/>
            </a:pPr>
            <a:r>
              <a:rPr lang="ru-RU" sz="1600" kern="1200" spc="60" dirty="0">
                <a:latin typeface="Raleway" pitchFamily="50" charset="-52"/>
                <a:ea typeface="+mn-ea"/>
                <a:cs typeface="Courier New"/>
              </a:rPr>
              <a:t>Отраслей клиентов в портфеле программ</a:t>
            </a:r>
          </a:p>
        </p:txBody>
      </p:sp>
      <p:sp>
        <p:nvSpPr>
          <p:cNvPr id="2" name="Google Shape;557;p5">
            <a:extLst>
              <a:ext uri="{FF2B5EF4-FFF2-40B4-BE49-F238E27FC236}">
                <a16:creationId xmlns:a16="http://schemas.microsoft.com/office/drawing/2014/main" id="{84F173BF-97E5-CC65-5E9A-DED767EE9501}"/>
              </a:ext>
            </a:extLst>
          </p:cNvPr>
          <p:cNvSpPr txBox="1"/>
          <p:nvPr/>
        </p:nvSpPr>
        <p:spPr>
          <a:xfrm>
            <a:off x="8655732" y="6438039"/>
            <a:ext cx="32876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ru-RU" sz="10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Презентация программ MBA и Executive MBA </a:t>
            </a:r>
            <a:endParaRPr sz="700" dirty="0">
              <a:solidFill>
                <a:schemeClr val="tx1"/>
              </a:solidFill>
            </a:endParaRPr>
          </a:p>
        </p:txBody>
      </p:sp>
      <p:sp>
        <p:nvSpPr>
          <p:cNvPr id="6" name="Google Shape;556;p5">
            <a:extLst>
              <a:ext uri="{FF2B5EF4-FFF2-40B4-BE49-F238E27FC236}">
                <a16:creationId xmlns:a16="http://schemas.microsoft.com/office/drawing/2014/main" id="{2C0A3B20-4378-775E-8A8E-5160A6248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3799" y="6412247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FFFFFF"/>
              </a:buClr>
              <a:buSzPts val="2400"/>
            </a:pPr>
            <a:fld id="{00000000-1234-1234-1234-123412341234}" type="slidenum">
              <a:rPr lang="ru-RU" b="1">
                <a:latin typeface="Raleway"/>
                <a:ea typeface="Raleway"/>
                <a:cs typeface="Raleway"/>
                <a:sym typeface="Raleway"/>
              </a:rPr>
              <a:pPr>
                <a:buClr>
                  <a:srgbClr val="FFFFFF"/>
                </a:buClr>
                <a:buSzPts val="2400"/>
              </a:pPr>
              <a:t>6</a:t>
            </a:fld>
            <a:endParaRPr b="1" dirty="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F1683CF-D28B-9651-BD65-8F3BA5ABBAE4}"/>
              </a:ext>
            </a:extLst>
          </p:cNvPr>
          <p:cNvGrpSpPr/>
          <p:nvPr/>
        </p:nvGrpSpPr>
        <p:grpSpPr>
          <a:xfrm>
            <a:off x="1033607" y="4007211"/>
            <a:ext cx="8840398" cy="2178346"/>
            <a:chOff x="1033607" y="4007211"/>
            <a:chExt cx="8840398" cy="217834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51C980D-8182-F642-956C-2E13D480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607" y="4020010"/>
              <a:ext cx="5391425" cy="216249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B5241CB-02DA-FA37-69BA-7AD8FE7B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3496" y="4007211"/>
              <a:ext cx="2993024" cy="64366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B3B149D-A2A3-F01A-5C61-45FD6CF57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7832" y="4890287"/>
              <a:ext cx="680807" cy="51706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7AB7715-D029-EA11-6330-464948B0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2765" y="4823605"/>
              <a:ext cx="1796038" cy="6058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6492B69-4F25-7262-C37F-39ADA404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3495" y="5600731"/>
              <a:ext cx="1727441" cy="449539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A7BDE12-9DDD-AA21-F55C-FD8833A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4735" y="5541897"/>
              <a:ext cx="1509270" cy="643660"/>
            </a:xfrm>
            <a:prstGeom prst="rect">
              <a:avLst/>
            </a:prstGeom>
          </p:spPr>
        </p:pic>
      </p:grpSp>
      <p:sp>
        <p:nvSpPr>
          <p:cNvPr id="20" name="Google Shape;240;p4">
            <a:extLst>
              <a:ext uri="{FF2B5EF4-FFF2-40B4-BE49-F238E27FC236}">
                <a16:creationId xmlns:a16="http://schemas.microsoft.com/office/drawing/2014/main" id="{1D831537-E988-7AD2-9123-79FD464067C4}"/>
              </a:ext>
            </a:extLst>
          </p:cNvPr>
          <p:cNvSpPr txBox="1"/>
          <p:nvPr/>
        </p:nvSpPr>
        <p:spPr>
          <a:xfrm>
            <a:off x="309304" y="478725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250"/>
              <a:buFont typeface="Raleway SemiBold"/>
              <a:buNone/>
            </a:pPr>
            <a:r>
              <a:rPr lang="ru-RU" sz="3000" b="0" i="0" u="none" strike="noStrike" cap="none" dirty="0">
                <a:solidFill>
                  <a:schemeClr val="bg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Нам доверяют</a:t>
            </a:r>
            <a:endParaRPr sz="3000" b="0" i="0" u="none" strike="noStrike" cap="none" dirty="0">
              <a:solidFill>
                <a:schemeClr val="bg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9662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/>
          <p:nvPr/>
        </p:nvSpPr>
        <p:spPr>
          <a:xfrm>
            <a:off x="0" y="-20384"/>
            <a:ext cx="12192000" cy="6878384"/>
          </a:xfrm>
          <a:prstGeom prst="rect">
            <a:avLst/>
          </a:prstGeom>
          <a:solidFill>
            <a:srgbClr val="632C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1520372" y="-1074626"/>
            <a:ext cx="5402942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Кто поступает на </a:t>
            </a:r>
            <a:r>
              <a:rPr lang="en-US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</a:t>
            </a:r>
            <a:endParaRPr sz="3000" dirty="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6" name="Google Shape;186;p34"/>
          <p:cNvSpPr txBox="1">
            <a:spLocks noGrp="1"/>
          </p:cNvSpPr>
          <p:nvPr>
            <p:ph type="body" idx="1"/>
          </p:nvPr>
        </p:nvSpPr>
        <p:spPr>
          <a:xfrm>
            <a:off x="497432" y="1545397"/>
            <a:ext cx="5598568" cy="275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</a:pPr>
            <a:r>
              <a:rPr lang="ru-RU" sz="2000" b="1" dirty="0">
                <a:solidFill>
                  <a:schemeClr val="lt1"/>
                </a:solidFill>
                <a:latin typeface="Raleway"/>
              </a:rPr>
              <a:t>Управленцы, которые:</a:t>
            </a:r>
          </a:p>
          <a:p>
            <a:pPr marL="216000" lvl="0" indent="-216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</a:rPr>
              <a:t>являются первыми лицами в компании;</a:t>
            </a:r>
          </a:p>
          <a:p>
            <a:pPr marL="216000" lvl="0" indent="-216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</a:rPr>
              <a:t>планируют вырасти в СЕО или </a:t>
            </a:r>
            <a:r>
              <a:rPr lang="en-US" sz="2000" dirty="0">
                <a:solidFill>
                  <a:schemeClr val="lt1"/>
                </a:solidFill>
                <a:latin typeface="Raleway"/>
              </a:rPr>
              <a:t>CEO – 1</a:t>
            </a:r>
            <a:r>
              <a:rPr lang="ru-RU" sz="2000" dirty="0">
                <a:solidFill>
                  <a:schemeClr val="lt1"/>
                </a:solidFill>
                <a:latin typeface="Raleway"/>
              </a:rPr>
              <a:t>;</a:t>
            </a:r>
          </a:p>
          <a:p>
            <a:pPr marL="216000" lvl="0" indent="-216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Char char="•"/>
            </a:pPr>
            <a:r>
              <a:rPr lang="ru-RU" sz="2000" dirty="0">
                <a:solidFill>
                  <a:schemeClr val="lt1"/>
                </a:solidFill>
                <a:latin typeface="Raleway"/>
              </a:rPr>
              <a:t>хотят влиять на развитие организации;</a:t>
            </a:r>
            <a:endParaRPr sz="2000" dirty="0">
              <a:solidFill>
                <a:schemeClr val="lt1"/>
              </a:solidFill>
              <a:latin typeface="Raleway"/>
            </a:endParaRPr>
          </a:p>
          <a:p>
            <a:pPr marL="216000" lvl="0" indent="-216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ru-RU" sz="2000" dirty="0">
                <a:solidFill>
                  <a:schemeClr val="lt1"/>
                </a:solidFill>
                <a:latin typeface="Raleway"/>
              </a:rPr>
              <a:t>переживают серьезный карьерный кризис  и готовы сделать новый шаг в развитии.</a:t>
            </a:r>
            <a:endParaRPr sz="2000" dirty="0">
              <a:solidFill>
                <a:schemeClr val="lt1"/>
              </a:solidFill>
              <a:latin typeface="Raleway"/>
              <a:sym typeface="Raleway"/>
            </a:endParaRPr>
          </a:p>
        </p:txBody>
      </p:sp>
      <p:pic>
        <p:nvPicPr>
          <p:cNvPr id="187" name="Google Shape;187;p34"/>
          <p:cNvPicPr preferRelativeResize="0"/>
          <p:nvPr/>
        </p:nvPicPr>
        <p:blipFill rotWithShape="1">
          <a:blip r:embed="rId3">
            <a:alphaModFix/>
          </a:blip>
          <a:srcRect l="28609" r="26604"/>
          <a:stretch/>
        </p:blipFill>
        <p:spPr>
          <a:xfrm>
            <a:off x="6804419" y="-889283"/>
            <a:ext cx="5557619" cy="8285920"/>
          </a:xfrm>
          <a:custGeom>
            <a:avLst/>
            <a:gdLst/>
            <a:ahLst/>
            <a:cxnLst/>
            <a:rect l="l" t="t" r="r" b="b"/>
            <a:pathLst>
              <a:path w="4703508" h="7012515" extrusionOk="0">
                <a:moveTo>
                  <a:pt x="4667866" y="0"/>
                </a:moveTo>
                <a:lnTo>
                  <a:pt x="4703508" y="6189444"/>
                </a:lnTo>
                <a:lnTo>
                  <a:pt x="35642" y="7012515"/>
                </a:lnTo>
                <a:lnTo>
                  <a:pt x="0" y="8230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8" name="Google Shape;188;p34"/>
          <p:cNvSpPr/>
          <p:nvPr/>
        </p:nvSpPr>
        <p:spPr>
          <a:xfrm rot="-600000">
            <a:off x="7856661" y="4786817"/>
            <a:ext cx="5972186" cy="2712280"/>
          </a:xfrm>
          <a:prstGeom prst="parallelogram">
            <a:avLst>
              <a:gd name="adj" fmla="val 17921"/>
            </a:avLst>
          </a:prstGeom>
          <a:gradFill>
            <a:gsLst>
              <a:gs pos="0">
                <a:schemeClr val="tx2"/>
              </a:gs>
              <a:gs pos="42000">
                <a:srgbClr val="0075BC">
                  <a:alpha val="12941"/>
                </a:srgbClr>
              </a:gs>
              <a:gs pos="100000">
                <a:srgbClr val="0075BC">
                  <a:alpha val="1294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34"/>
          <p:cNvCxnSpPr/>
          <p:nvPr/>
        </p:nvCxnSpPr>
        <p:spPr>
          <a:xfrm rot="10800000">
            <a:off x="1520372" y="-1159410"/>
            <a:ext cx="364217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" name="Google Shape;191;p34"/>
          <p:cNvSpPr/>
          <p:nvPr/>
        </p:nvSpPr>
        <p:spPr>
          <a:xfrm rot="-5400000" flipH="1">
            <a:off x="-2703742" y="5691743"/>
            <a:ext cx="4289555" cy="695956"/>
          </a:xfrm>
          <a:prstGeom prst="parallelogram">
            <a:avLst>
              <a:gd name="adj" fmla="val 18615"/>
            </a:avLst>
          </a:prstGeom>
          <a:gradFill>
            <a:gsLst>
              <a:gs pos="0">
                <a:srgbClr val="0075BC">
                  <a:alpha val="40000"/>
                </a:srgbClr>
              </a:gs>
              <a:gs pos="100000">
                <a:srgbClr val="0075B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92" name="Google Shape;192;p34"/>
          <p:cNvSpPr/>
          <p:nvPr/>
        </p:nvSpPr>
        <p:spPr>
          <a:xfrm rot="-5400000" flipH="1">
            <a:off x="5621272" y="-351424"/>
            <a:ext cx="4289555" cy="3077535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193" name="Google Shape;193;p34"/>
          <p:cNvGrpSpPr/>
          <p:nvPr/>
        </p:nvGrpSpPr>
        <p:grpSpPr>
          <a:xfrm>
            <a:off x="6538579" y="6381045"/>
            <a:ext cx="5315468" cy="307777"/>
            <a:chOff x="6538579" y="6381045"/>
            <a:chExt cx="5315468" cy="307777"/>
          </a:xfrm>
        </p:grpSpPr>
        <p:cxnSp>
          <p:nvCxnSpPr>
            <p:cNvPr id="194" name="Google Shape;194;p34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34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r">
                <a:buSzPts val="1100"/>
              </a:pPr>
              <a:r>
                <a:rPr lang="en-US" sz="1100" b="0" i="0" u="none" strike="noStrike" cap="none" dirty="0">
                  <a:solidFill>
                    <a:schemeClr val="accent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4"/>
            <p:cNvSpPr txBox="1"/>
            <p:nvPr/>
          </p:nvSpPr>
          <p:spPr>
            <a:xfrm>
              <a:off x="11568392" y="6381045"/>
              <a:ext cx="2856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7</a:t>
              </a:fld>
              <a:endParaRPr sz="1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FF40A8-E319-19ED-3641-D712DC90EB9E}"/>
              </a:ext>
            </a:extLst>
          </p:cNvPr>
          <p:cNvSpPr/>
          <p:nvPr/>
        </p:nvSpPr>
        <p:spPr>
          <a:xfrm>
            <a:off x="553901" y="6858000"/>
            <a:ext cx="5058032" cy="1631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Поправить красиво</a:t>
            </a:r>
          </a:p>
        </p:txBody>
      </p:sp>
      <p:cxnSp>
        <p:nvCxnSpPr>
          <p:cNvPr id="3" name="Google Shape;241;p4">
            <a:extLst>
              <a:ext uri="{FF2B5EF4-FFF2-40B4-BE49-F238E27FC236}">
                <a16:creationId xmlns:a16="http://schemas.microsoft.com/office/drawing/2014/main" id="{39818EFE-53B3-B9C2-5BEE-8FCD6A836244}"/>
              </a:ext>
            </a:extLst>
          </p:cNvPr>
          <p:cNvCxnSpPr>
            <a:cxnSpLocks/>
          </p:cNvCxnSpPr>
          <p:nvPr/>
        </p:nvCxnSpPr>
        <p:spPr>
          <a:xfrm flipH="1">
            <a:off x="497432" y="473025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240;p4">
            <a:extLst>
              <a:ext uri="{FF2B5EF4-FFF2-40B4-BE49-F238E27FC236}">
                <a16:creationId xmlns:a16="http://schemas.microsoft.com/office/drawing/2014/main" id="{5364B5FB-2FB3-940D-9D92-4989D82A41E6}"/>
              </a:ext>
            </a:extLst>
          </p:cNvPr>
          <p:cNvSpPr txBox="1"/>
          <p:nvPr/>
        </p:nvSpPr>
        <p:spPr>
          <a:xfrm>
            <a:off x="429582" y="568897"/>
            <a:ext cx="6155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250"/>
              <a:buFont typeface="Raleway SemiBold"/>
              <a:buNone/>
            </a:pPr>
            <a:r>
              <a:rPr lang="ru-RU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Кто поступает на </a:t>
            </a:r>
            <a:r>
              <a:rPr lang="en-US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</a:t>
            </a:r>
            <a:endParaRPr sz="3000" b="0" i="0" u="none" strike="noStrike" cap="none" dirty="0">
              <a:solidFill>
                <a:schemeClr val="bg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5" name="Google Shape;241;p4">
            <a:extLst>
              <a:ext uri="{FF2B5EF4-FFF2-40B4-BE49-F238E27FC236}">
                <a16:creationId xmlns:a16="http://schemas.microsoft.com/office/drawing/2014/main" id="{F252DCFC-AC18-0843-C809-0F4F9C942D41}"/>
              </a:ext>
            </a:extLst>
          </p:cNvPr>
          <p:cNvCxnSpPr>
            <a:cxnSpLocks/>
          </p:cNvCxnSpPr>
          <p:nvPr/>
        </p:nvCxnSpPr>
        <p:spPr>
          <a:xfrm flipH="1">
            <a:off x="497432" y="6348892"/>
            <a:ext cx="2533635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7440207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/>
          <p:nvPr/>
        </p:nvSpPr>
        <p:spPr>
          <a:xfrm rot="-5400000" flipH="1">
            <a:off x="5411794" y="2044708"/>
            <a:ext cx="9885858" cy="4315985"/>
          </a:xfrm>
          <a:prstGeom prst="parallelogram">
            <a:avLst>
              <a:gd name="adj" fmla="val 1685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204" name="Google Shape;204;p16"/>
          <p:cNvGrpSpPr/>
          <p:nvPr/>
        </p:nvGrpSpPr>
        <p:grpSpPr>
          <a:xfrm>
            <a:off x="557861" y="1766941"/>
            <a:ext cx="3070133" cy="3034725"/>
            <a:chOff x="375495" y="2438556"/>
            <a:chExt cx="3070133" cy="3034725"/>
          </a:xfrm>
        </p:grpSpPr>
        <p:graphicFrame>
          <p:nvGraphicFramePr>
            <p:cNvPr id="205" name="Google Shape;205;p16"/>
            <p:cNvGraphicFramePr/>
            <p:nvPr/>
          </p:nvGraphicFramePr>
          <p:xfrm>
            <a:off x="386090" y="2618349"/>
            <a:ext cx="3059538" cy="26504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6" name="Google Shape;206;p16"/>
            <p:cNvSpPr txBox="1"/>
            <p:nvPr/>
          </p:nvSpPr>
          <p:spPr>
            <a:xfrm>
              <a:off x="1176962" y="3762775"/>
              <a:ext cx="14391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75 </a:t>
              </a:r>
              <a:r>
                <a:rPr lang="ru-RU" sz="1400" b="1" i="0" u="none" strike="noStrike" cap="none" dirty="0">
                  <a:solidFill>
                    <a:schemeClr val="accent1"/>
                  </a:solidFill>
                  <a:latin typeface="Raleway"/>
                  <a:ea typeface="Raleway"/>
                  <a:cs typeface="Raleway"/>
                  <a:sym typeface="Raleway"/>
                </a:rPr>
                <a:t>студентов</a:t>
              </a:r>
              <a:endParaRPr sz="1400" b="1" i="0" u="none" strike="noStrike" cap="none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7" name="Google Shape;207;p16"/>
            <p:cNvSpPr txBox="1"/>
            <p:nvPr/>
          </p:nvSpPr>
          <p:spPr>
            <a:xfrm>
              <a:off x="1514508" y="5165545"/>
              <a:ext cx="193111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8425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 dirty="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Предприниматели</a:t>
              </a:r>
              <a:endParaRPr sz="1400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8" name="Google Shape;208;p16"/>
            <p:cNvSpPr txBox="1"/>
            <p:nvPr/>
          </p:nvSpPr>
          <p:spPr>
            <a:xfrm>
              <a:off x="375495" y="2438556"/>
              <a:ext cx="179432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8425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 dirty="0">
                  <a:solidFill>
                    <a:schemeClr val="lt2"/>
                  </a:solidFill>
                  <a:latin typeface="Raleway"/>
                  <a:ea typeface="Raleway"/>
                  <a:cs typeface="Raleway"/>
                  <a:sym typeface="Raleway"/>
                </a:rPr>
                <a:t>Топ-менеджеры</a:t>
              </a:r>
              <a:endParaRPr sz="1400" b="1" i="0" u="none" strike="noStrike" cap="none" dirty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209" name="Google Shape;209;p16"/>
            <p:cNvGrpSpPr/>
            <p:nvPr/>
          </p:nvGrpSpPr>
          <p:grpSpPr>
            <a:xfrm>
              <a:off x="980160" y="2824609"/>
              <a:ext cx="703146" cy="703146"/>
              <a:chOff x="888653" y="3148375"/>
              <a:chExt cx="861843" cy="861843"/>
            </a:xfrm>
          </p:grpSpPr>
          <p:sp>
            <p:nvSpPr>
              <p:cNvPr id="210" name="Google Shape;210;p16"/>
              <p:cNvSpPr/>
              <p:nvPr/>
            </p:nvSpPr>
            <p:spPr>
              <a:xfrm>
                <a:off x="888653" y="3148375"/>
                <a:ext cx="861843" cy="861843"/>
              </a:xfrm>
              <a:prstGeom prst="ellipse">
                <a:avLst/>
              </a:prstGeom>
              <a:solidFill>
                <a:schemeClr val="lt2"/>
              </a:solidFill>
              <a:ln w="349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211" name="Google Shape;211;p16"/>
              <p:cNvSpPr txBox="1"/>
              <p:nvPr/>
            </p:nvSpPr>
            <p:spPr>
              <a:xfrm>
                <a:off x="920113" y="3357309"/>
                <a:ext cx="830383" cy="452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lt1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60%</a:t>
                </a:r>
                <a:endParaRPr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212" name="Google Shape;212;p16"/>
            <p:cNvGrpSpPr/>
            <p:nvPr/>
          </p:nvGrpSpPr>
          <p:grpSpPr>
            <a:xfrm>
              <a:off x="2038024" y="4456605"/>
              <a:ext cx="669528" cy="642224"/>
              <a:chOff x="2870350" y="5368219"/>
              <a:chExt cx="820637" cy="787171"/>
            </a:xfrm>
          </p:grpSpPr>
          <p:sp>
            <p:nvSpPr>
              <p:cNvPr id="213" name="Google Shape;213;p16"/>
              <p:cNvSpPr/>
              <p:nvPr/>
            </p:nvSpPr>
            <p:spPr>
              <a:xfrm>
                <a:off x="2870350" y="5368219"/>
                <a:ext cx="787172" cy="787171"/>
              </a:xfrm>
              <a:prstGeom prst="ellipse">
                <a:avLst/>
              </a:prstGeom>
              <a:solidFill>
                <a:schemeClr val="lt1"/>
              </a:solidFill>
              <a:ln w="28575" cap="flat" cmpd="sng">
                <a:solidFill>
                  <a:srgbClr val="520E7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214" name="Google Shape;214;p16"/>
              <p:cNvSpPr txBox="1"/>
              <p:nvPr/>
            </p:nvSpPr>
            <p:spPr>
              <a:xfrm>
                <a:off x="2885367" y="5526145"/>
                <a:ext cx="805620" cy="45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20E75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40%</a:t>
                </a:r>
                <a:endParaRPr sz="1800" b="1" i="0" u="none" strike="noStrike" cap="none">
                  <a:solidFill>
                    <a:srgbClr val="520E75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215" name="Google Shape;215;p16"/>
          <p:cNvSpPr txBox="1"/>
          <p:nvPr/>
        </p:nvSpPr>
        <p:spPr>
          <a:xfrm>
            <a:off x="8395524" y="2733382"/>
            <a:ext cx="3205347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ИТ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18%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Нефтегазовая отрасль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15%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Банковский сектор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15%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Строительство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Металлургия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8%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Машиностроение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8% </a:t>
            </a:r>
            <a:r>
              <a:rPr lang="ru-RU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Услуги для бизнеса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6% 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Маркетинг</a:t>
            </a:r>
            <a:endParaRPr sz="1800" b="0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16"/>
          <p:cNvSpPr/>
          <p:nvPr/>
        </p:nvSpPr>
        <p:spPr>
          <a:xfrm>
            <a:off x="3818292" y="2332770"/>
            <a:ext cx="163256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Россия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Казахстан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Эстония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Турция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Таджикистан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Болгария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5370706" y="2332770"/>
            <a:ext cx="3328193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Москва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Тюмень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Казань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Краснодар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Кострома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Санкт-Петербург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Нижний Новгород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Смоленск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Волоколамск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Уфа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Сочи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"/>
              <a:buFont typeface="Noto Sans Symbols"/>
              <a:buChar char="▪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София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8" name="Google Shape;218;p16"/>
          <p:cNvCxnSpPr/>
          <p:nvPr/>
        </p:nvCxnSpPr>
        <p:spPr>
          <a:xfrm rot="10800000">
            <a:off x="1520372" y="-1269106"/>
            <a:ext cx="540294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16"/>
          <p:cNvSpPr txBox="1"/>
          <p:nvPr/>
        </p:nvSpPr>
        <p:spPr>
          <a:xfrm>
            <a:off x="1520372" y="-1184322"/>
            <a:ext cx="5402942" cy="5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Профиль класса </a:t>
            </a:r>
            <a:r>
              <a:rPr lang="en-US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MBA-1</a:t>
            </a:r>
            <a:r>
              <a:rPr lang="ru-RU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4</a:t>
            </a:r>
            <a:endParaRPr sz="3000" b="0" i="0" u="none" strike="noStrike" cap="none" dirty="0">
              <a:solidFill>
                <a:schemeClr val="accen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0" name="Google Shape;220;p16"/>
          <p:cNvSpPr/>
          <p:nvPr/>
        </p:nvSpPr>
        <p:spPr>
          <a:xfrm rot="-5400000" flipH="1">
            <a:off x="-1797332" y="-1326116"/>
            <a:ext cx="4289555" cy="695956"/>
          </a:xfrm>
          <a:prstGeom prst="parallelogram">
            <a:avLst>
              <a:gd name="adj" fmla="val 18615"/>
            </a:avLst>
          </a:prstGeom>
          <a:gradFill>
            <a:gsLst>
              <a:gs pos="0">
                <a:srgbClr val="0075BC">
                  <a:alpha val="40000"/>
                </a:srgbClr>
              </a:gs>
              <a:gs pos="100000">
                <a:srgbClr val="0075B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3901671" y="1942624"/>
            <a:ext cx="2679499" cy="3593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/>
          <p:nvPr/>
        </p:nvSpPr>
        <p:spPr>
          <a:xfrm>
            <a:off x="5524733" y="1986968"/>
            <a:ext cx="15369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Города</a:t>
            </a:r>
            <a:endParaRPr dirty="0"/>
          </a:p>
        </p:txBody>
      </p:sp>
      <p:sp>
        <p:nvSpPr>
          <p:cNvPr id="223" name="Google Shape;223;p16"/>
          <p:cNvSpPr/>
          <p:nvPr/>
        </p:nvSpPr>
        <p:spPr>
          <a:xfrm>
            <a:off x="3511008" y="1948434"/>
            <a:ext cx="269268" cy="342122"/>
          </a:xfrm>
          <a:custGeom>
            <a:avLst/>
            <a:gdLst/>
            <a:ahLst/>
            <a:cxnLst/>
            <a:rect l="l" t="t" r="r" b="b"/>
            <a:pathLst>
              <a:path w="434154" h="551621" extrusionOk="0">
                <a:moveTo>
                  <a:pt x="217076" y="139737"/>
                </a:moveTo>
                <a:cubicBezTo>
                  <a:pt x="177911" y="139737"/>
                  <a:pt x="146162" y="171486"/>
                  <a:pt x="146162" y="210651"/>
                </a:cubicBezTo>
                <a:cubicBezTo>
                  <a:pt x="146162" y="249816"/>
                  <a:pt x="177911" y="281565"/>
                  <a:pt x="217076" y="281565"/>
                </a:cubicBezTo>
                <a:cubicBezTo>
                  <a:pt x="256241" y="281565"/>
                  <a:pt x="287991" y="249816"/>
                  <a:pt x="287991" y="210651"/>
                </a:cubicBezTo>
                <a:cubicBezTo>
                  <a:pt x="287867" y="171561"/>
                  <a:pt x="256166" y="139927"/>
                  <a:pt x="217076" y="139886"/>
                </a:cubicBezTo>
                <a:close/>
                <a:moveTo>
                  <a:pt x="217076" y="124941"/>
                </a:moveTo>
                <a:cubicBezTo>
                  <a:pt x="264496" y="124941"/>
                  <a:pt x="302936" y="163382"/>
                  <a:pt x="302936" y="210800"/>
                </a:cubicBezTo>
                <a:cubicBezTo>
                  <a:pt x="302895" y="258202"/>
                  <a:pt x="264478" y="296618"/>
                  <a:pt x="217076" y="296659"/>
                </a:cubicBezTo>
                <a:cubicBezTo>
                  <a:pt x="169657" y="296659"/>
                  <a:pt x="131217" y="258219"/>
                  <a:pt x="131217" y="210800"/>
                </a:cubicBezTo>
                <a:cubicBezTo>
                  <a:pt x="131217" y="163381"/>
                  <a:pt x="169657" y="124941"/>
                  <a:pt x="217076" y="124941"/>
                </a:cubicBezTo>
                <a:close/>
                <a:moveTo>
                  <a:pt x="217077" y="14945"/>
                </a:moveTo>
                <a:cubicBezTo>
                  <a:pt x="105511" y="15110"/>
                  <a:pt x="15110" y="105510"/>
                  <a:pt x="14945" y="217077"/>
                </a:cubicBezTo>
                <a:cubicBezTo>
                  <a:pt x="14945" y="318329"/>
                  <a:pt x="184646" y="499687"/>
                  <a:pt x="217077" y="533388"/>
                </a:cubicBezTo>
                <a:cubicBezTo>
                  <a:pt x="249508" y="499687"/>
                  <a:pt x="419209" y="318329"/>
                  <a:pt x="419209" y="217077"/>
                </a:cubicBezTo>
                <a:cubicBezTo>
                  <a:pt x="419086" y="105494"/>
                  <a:pt x="328660" y="15069"/>
                  <a:pt x="217077" y="14945"/>
                </a:cubicBezTo>
                <a:close/>
                <a:moveTo>
                  <a:pt x="217077" y="0"/>
                </a:moveTo>
                <a:cubicBezTo>
                  <a:pt x="336966" y="0"/>
                  <a:pt x="434154" y="97188"/>
                  <a:pt x="434154" y="217077"/>
                </a:cubicBezTo>
                <a:cubicBezTo>
                  <a:pt x="434154" y="334619"/>
                  <a:pt x="231051" y="540711"/>
                  <a:pt x="222383" y="549379"/>
                </a:cubicBezTo>
                <a:cubicBezTo>
                  <a:pt x="220985" y="550806"/>
                  <a:pt x="219074" y="551613"/>
                  <a:pt x="217077" y="551621"/>
                </a:cubicBezTo>
                <a:cubicBezTo>
                  <a:pt x="215080" y="551613"/>
                  <a:pt x="213170" y="550806"/>
                  <a:pt x="211772" y="549379"/>
                </a:cubicBezTo>
                <a:cubicBezTo>
                  <a:pt x="203103" y="540711"/>
                  <a:pt x="0" y="334619"/>
                  <a:pt x="0" y="217077"/>
                </a:cubicBezTo>
                <a:cubicBezTo>
                  <a:pt x="0" y="97188"/>
                  <a:pt x="97189" y="0"/>
                  <a:pt x="217077" y="0"/>
                </a:cubicBezTo>
                <a:close/>
              </a:path>
            </a:pathLst>
          </a:custGeom>
          <a:solidFill>
            <a:schemeClr val="dk1"/>
          </a:solidFill>
          <a:ln w="15875" cap="rnd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>
            <a:off x="3946644" y="1986968"/>
            <a:ext cx="10547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Страны</a:t>
            </a:r>
            <a:endParaRPr dirty="0"/>
          </a:p>
        </p:txBody>
      </p:sp>
      <p:graphicFrame>
        <p:nvGraphicFramePr>
          <p:cNvPr id="225" name="Google Shape;225;p16"/>
          <p:cNvGraphicFramePr/>
          <p:nvPr>
            <p:extLst>
              <p:ext uri="{D42A27DB-BD31-4B8C-83A1-F6EECF244321}">
                <p14:modId xmlns:p14="http://schemas.microsoft.com/office/powerpoint/2010/main" val="3768787116"/>
              </p:ext>
            </p:extLst>
          </p:nvPr>
        </p:nvGraphicFramePr>
        <p:xfrm>
          <a:off x="510382" y="5149357"/>
          <a:ext cx="3420016" cy="847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6" name="Google Shape;226;p16"/>
          <p:cNvSpPr/>
          <p:nvPr/>
        </p:nvSpPr>
        <p:spPr>
          <a:xfrm rot="-5400000" flipH="1">
            <a:off x="6988083" y="-1210253"/>
            <a:ext cx="4289555" cy="3077535"/>
          </a:xfrm>
          <a:prstGeom prst="parallelogram">
            <a:avLst>
              <a:gd name="adj" fmla="val 18615"/>
            </a:avLst>
          </a:pr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27" name="Google Shape;227;p16"/>
          <p:cNvSpPr/>
          <p:nvPr/>
        </p:nvSpPr>
        <p:spPr>
          <a:xfrm rot="-5400000" flipH="1">
            <a:off x="6683095" y="5142739"/>
            <a:ext cx="1952902" cy="3093945"/>
          </a:xfrm>
          <a:prstGeom prst="parallelogram">
            <a:avLst>
              <a:gd name="adj" fmla="val 28593"/>
            </a:avLst>
          </a:prstGeom>
          <a:gradFill>
            <a:gsLst>
              <a:gs pos="0">
                <a:schemeClr val="dk1"/>
              </a:gs>
              <a:gs pos="100000">
                <a:srgbClr val="0075BC">
                  <a:alpha val="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grpSp>
        <p:nvGrpSpPr>
          <p:cNvPr id="228" name="Google Shape;228;p16"/>
          <p:cNvGrpSpPr/>
          <p:nvPr/>
        </p:nvGrpSpPr>
        <p:grpSpPr>
          <a:xfrm>
            <a:off x="6538579" y="6381045"/>
            <a:ext cx="5580688" cy="307736"/>
            <a:chOff x="6538579" y="6381045"/>
            <a:chExt cx="5580688" cy="307736"/>
          </a:xfrm>
        </p:grpSpPr>
        <p:cxnSp>
          <p:nvCxnSpPr>
            <p:cNvPr id="229" name="Google Shape;229;p16"/>
            <p:cNvCxnSpPr/>
            <p:nvPr/>
          </p:nvCxnSpPr>
          <p:spPr>
            <a:xfrm>
              <a:off x="8467725" y="6439833"/>
              <a:ext cx="28356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0" name="Google Shape;230;p16"/>
            <p:cNvSpPr txBox="1"/>
            <p:nvPr/>
          </p:nvSpPr>
          <p:spPr>
            <a:xfrm>
              <a:off x="6538579" y="6422351"/>
              <a:ext cx="488146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bg1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SKOLKOVO MBA: </a:t>
              </a:r>
              <a:r>
                <a:rPr lang="ru-RU" sz="900" b="0" i="0" u="none" strike="noStrike" cap="none" dirty="0">
                  <a:solidFill>
                    <a:schemeClr val="bg1"/>
                  </a:solidFill>
                  <a:latin typeface="Raleway"/>
                  <a:ea typeface="Raleway"/>
                  <a:cs typeface="Raleway"/>
                  <a:sym typeface="Raleway"/>
                </a:rPr>
                <a:t>Платформа для вашего развития</a:t>
              </a:r>
              <a:endParaRPr sz="900" b="0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11383677" y="6513768"/>
              <a:ext cx="72733" cy="72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 txBox="1"/>
            <p:nvPr/>
          </p:nvSpPr>
          <p:spPr>
            <a:xfrm>
              <a:off x="11568392" y="6381045"/>
              <a:ext cx="55087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400" b="1" i="0" u="none" strike="noStrike" cap="none">
                  <a:solidFill>
                    <a:schemeClr val="bg1"/>
                  </a:solidFill>
                  <a:latin typeface="Raleway"/>
                  <a:ea typeface="Raleway"/>
                  <a:cs typeface="Raleway"/>
                  <a:sym typeface="Raleway"/>
                </a:rPr>
                <a:t>8</a:t>
              </a:fld>
              <a:endParaRPr sz="1400" b="1" i="0" u="none" strike="noStrike" cap="none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F9CC6-9BF6-CA86-8F7D-15E10AD7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" y="618772"/>
            <a:ext cx="5402942" cy="936104"/>
          </a:xfrm>
        </p:spPr>
        <p:txBody>
          <a:bodyPr/>
          <a:lstStyle/>
          <a:p>
            <a:r>
              <a:rPr lang="ru-RU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Профиль класса </a:t>
            </a:r>
            <a:r>
              <a:rPr lang="fr-FR" sz="3000" b="0" i="0" u="none" strike="noStrike" cap="none" dirty="0">
                <a:solidFill>
                  <a:schemeClr val="accen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MBA-14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11186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415;p19">
            <a:extLst>
              <a:ext uri="{FF2B5EF4-FFF2-40B4-BE49-F238E27FC236}">
                <a16:creationId xmlns:a16="http://schemas.microsoft.com/office/drawing/2014/main" id="{2471CBF4-99E5-1043-A30E-B20B3322A4AA}"/>
              </a:ext>
            </a:extLst>
          </p:cNvPr>
          <p:cNvSpPr/>
          <p:nvPr/>
        </p:nvSpPr>
        <p:spPr>
          <a:xfrm rot="-600000">
            <a:off x="-3340579" y="6365942"/>
            <a:ext cx="6158418" cy="5903127"/>
          </a:xfrm>
          <a:prstGeom prst="parallelogram">
            <a:avLst>
              <a:gd name="adj" fmla="val 16953"/>
            </a:avLst>
          </a:prstGeom>
          <a:gradFill>
            <a:gsLst>
              <a:gs pos="0">
                <a:srgbClr val="0075BC"/>
              </a:gs>
              <a:gs pos="100000">
                <a:srgbClr val="0075BC">
                  <a:alpha val="0"/>
                </a:srgbClr>
              </a:gs>
            </a:gsLst>
            <a:lin ang="112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180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6" name="Triangle 3">
            <a:extLst>
              <a:ext uri="{FF2B5EF4-FFF2-40B4-BE49-F238E27FC236}">
                <a16:creationId xmlns:a16="http://schemas.microsoft.com/office/drawing/2014/main" id="{2533C6B5-10A4-A30C-6F77-F94E4DBD4509}"/>
              </a:ext>
            </a:extLst>
          </p:cNvPr>
          <p:cNvSpPr/>
          <p:nvPr/>
        </p:nvSpPr>
        <p:spPr>
          <a:xfrm>
            <a:off x="3612611" y="987708"/>
            <a:ext cx="4995334" cy="488258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0075BD">
                  <a:alpha val="46142"/>
                  <a:lumMod val="54464"/>
                  <a:lumOff val="45536"/>
                </a:srgbClr>
              </a:gs>
              <a:gs pos="92000">
                <a:srgbClr val="0075BD">
                  <a:alpha val="0"/>
                </a:srgbClr>
              </a:gs>
            </a:gsLst>
            <a:lin ang="19800000" scaled="0"/>
            <a:tileRect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Raleway" panose="020B0503030101060003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C2FD73C4-7ED1-B245-BF4D-85C3DF0743A2}"/>
              </a:ext>
            </a:extLst>
          </p:cNvPr>
          <p:cNvSpPr/>
          <p:nvPr/>
        </p:nvSpPr>
        <p:spPr>
          <a:xfrm>
            <a:off x="4096370" y="1670191"/>
            <a:ext cx="3999261" cy="3908993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6000">
                <a:srgbClr val="60257E"/>
              </a:gs>
              <a:gs pos="100000">
                <a:srgbClr val="60257E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Raleway" panose="020B05030301010600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952B7-1C4A-E344-9E7C-8303BBD4180E}"/>
              </a:ext>
            </a:extLst>
          </p:cNvPr>
          <p:cNvSpPr txBox="1"/>
          <p:nvPr/>
        </p:nvSpPr>
        <p:spPr>
          <a:xfrm>
            <a:off x="6477643" y="1294206"/>
            <a:ext cx="2392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500" b="1" dirty="0">
                <a:solidFill>
                  <a:schemeClr val="dk1"/>
                </a:solidFill>
                <a:latin typeface="Raleway" panose="020B0503030101060003" pitchFamily="34" charset="0"/>
              </a:rPr>
              <a:t>Mindset</a:t>
            </a:r>
            <a:endParaRPr lang="en-CA" sz="2500" b="1" dirty="0">
              <a:solidFill>
                <a:schemeClr val="dk1"/>
              </a:solidFill>
              <a:latin typeface="Raleway" panose="020B0503030101060003" pitchFamily="34" charset="0"/>
            </a:endParaRPr>
          </a:p>
          <a:p>
            <a:pPr>
              <a:buClr>
                <a:schemeClr val="bg2"/>
              </a:buClr>
            </a:pPr>
            <a:endParaRPr lang="en-CA" sz="2500" dirty="0">
              <a:latin typeface="Raleway" panose="020B0503030101060003" pitchFamily="34" charset="0"/>
            </a:endParaRPr>
          </a:p>
        </p:txBody>
      </p:sp>
      <p:cxnSp>
        <p:nvCxnSpPr>
          <p:cNvPr id="10" name="Google Shape;138;p2">
            <a:extLst>
              <a:ext uri="{FF2B5EF4-FFF2-40B4-BE49-F238E27FC236}">
                <a16:creationId xmlns:a16="http://schemas.microsoft.com/office/drawing/2014/main" id="{0451D57C-9E31-4B39-A6CC-6A2FD7E8A933}"/>
              </a:ext>
            </a:extLst>
          </p:cNvPr>
          <p:cNvCxnSpPr/>
          <p:nvPr/>
        </p:nvCxnSpPr>
        <p:spPr>
          <a:xfrm rot="10800000">
            <a:off x="889000" y="-2867589"/>
            <a:ext cx="5308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52F5D8-C7DE-3246-ABDC-B0CE48767821}"/>
              </a:ext>
            </a:extLst>
          </p:cNvPr>
          <p:cNvSpPr txBox="1"/>
          <p:nvPr/>
        </p:nvSpPr>
        <p:spPr>
          <a:xfrm>
            <a:off x="1938357" y="4669000"/>
            <a:ext cx="22061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dk1"/>
                </a:solidFill>
                <a:latin typeface="Raleway" panose="020B0503030101060003" pitchFamily="34" charset="0"/>
              </a:rPr>
              <a:t>Knowledge &amp; skills</a:t>
            </a:r>
            <a:endParaRPr lang="en-CA" sz="2500" b="1" dirty="0">
              <a:solidFill>
                <a:schemeClr val="dk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A1C76-2959-1A4A-A1AD-E74A45CA1F85}"/>
              </a:ext>
            </a:extLst>
          </p:cNvPr>
          <p:cNvSpPr txBox="1"/>
          <p:nvPr/>
        </p:nvSpPr>
        <p:spPr>
          <a:xfrm>
            <a:off x="8285218" y="4802709"/>
            <a:ext cx="3826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dk1"/>
                </a:solidFill>
                <a:latin typeface="Raleway" panose="020B0503030101060003" pitchFamily="34" charset="0"/>
              </a:rPr>
              <a:t>Network</a:t>
            </a:r>
            <a:endParaRPr lang="en-CA" sz="2500" b="1" dirty="0">
              <a:solidFill>
                <a:schemeClr val="dk1"/>
              </a:solidFill>
              <a:latin typeface="Raleway" panose="020B0503030101060003" pitchFamily="34" charset="0"/>
            </a:endParaRPr>
          </a:p>
        </p:txBody>
      </p:sp>
      <p:sp>
        <p:nvSpPr>
          <p:cNvPr id="19" name="Google Shape;140;p2">
            <a:extLst>
              <a:ext uri="{FF2B5EF4-FFF2-40B4-BE49-F238E27FC236}">
                <a16:creationId xmlns:a16="http://schemas.microsoft.com/office/drawing/2014/main" id="{04A1764A-9C55-4FD2-A580-D1B1B1959418}"/>
              </a:ext>
            </a:extLst>
          </p:cNvPr>
          <p:cNvSpPr/>
          <p:nvPr/>
        </p:nvSpPr>
        <p:spPr>
          <a:xfrm rot="20890265">
            <a:off x="-1569816" y="5919271"/>
            <a:ext cx="3703045" cy="3505188"/>
          </a:xfrm>
          <a:prstGeom prst="parallelogram">
            <a:avLst>
              <a:gd name="adj" fmla="val 20032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accent1"/>
              </a:solidFill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3A215FE-396B-964D-A430-5B66EEB38398}"/>
              </a:ext>
            </a:extLst>
          </p:cNvPr>
          <p:cNvSpPr/>
          <p:nvPr/>
        </p:nvSpPr>
        <p:spPr>
          <a:xfrm>
            <a:off x="5962650" y="1513752"/>
            <a:ext cx="299427" cy="299427"/>
          </a:xfrm>
          <a:prstGeom prst="ellipse">
            <a:avLst/>
          </a:prstGeom>
          <a:solidFill>
            <a:srgbClr val="11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06D4B5E-C225-FD4F-B8DC-A0536A5A6D2D}"/>
              </a:ext>
            </a:extLst>
          </p:cNvPr>
          <p:cNvSpPr/>
          <p:nvPr/>
        </p:nvSpPr>
        <p:spPr>
          <a:xfrm>
            <a:off x="4000036" y="5381061"/>
            <a:ext cx="299427" cy="299427"/>
          </a:xfrm>
          <a:prstGeom prst="ellipse">
            <a:avLst/>
          </a:prstGeom>
          <a:solidFill>
            <a:srgbClr val="11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06F2730-96B1-8E4C-8C25-DE386189FABD}"/>
              </a:ext>
            </a:extLst>
          </p:cNvPr>
          <p:cNvSpPr/>
          <p:nvPr/>
        </p:nvSpPr>
        <p:spPr>
          <a:xfrm>
            <a:off x="7891811" y="5381061"/>
            <a:ext cx="299427" cy="299427"/>
          </a:xfrm>
          <a:prstGeom prst="ellipse">
            <a:avLst/>
          </a:prstGeom>
          <a:solidFill>
            <a:srgbClr val="11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4" name="Google Shape;2403;p19">
            <a:extLst>
              <a:ext uri="{FF2B5EF4-FFF2-40B4-BE49-F238E27FC236}">
                <a16:creationId xmlns:a16="http://schemas.microsoft.com/office/drawing/2014/main" id="{BD585B0A-CDB3-DF46-B1FF-A1919D7FA1CC}"/>
              </a:ext>
            </a:extLst>
          </p:cNvPr>
          <p:cNvSpPr/>
          <p:nvPr/>
        </p:nvSpPr>
        <p:spPr>
          <a:xfrm rot="10109721">
            <a:off x="-4152658" y="-1353295"/>
            <a:ext cx="3572246" cy="3944133"/>
          </a:xfrm>
          <a:prstGeom prst="parallelogram">
            <a:avLst>
              <a:gd name="adj" fmla="val 20292"/>
            </a:avLst>
          </a:prstGeom>
          <a:gradFill>
            <a:gsLst>
              <a:gs pos="82000">
                <a:srgbClr val="60257E"/>
              </a:gs>
              <a:gs pos="99000">
                <a:srgbClr val="60257E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180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7" name="Google Shape;603;p18">
            <a:extLst>
              <a:ext uri="{FF2B5EF4-FFF2-40B4-BE49-F238E27FC236}">
                <a16:creationId xmlns:a16="http://schemas.microsoft.com/office/drawing/2014/main" id="{23A10474-30D4-27F2-31F1-2D8720FD1907}"/>
              </a:ext>
            </a:extLst>
          </p:cNvPr>
          <p:cNvSpPr txBox="1">
            <a:spLocks/>
          </p:cNvSpPr>
          <p:nvPr/>
        </p:nvSpPr>
        <p:spPr>
          <a:xfrm>
            <a:off x="883412" y="-2760667"/>
            <a:ext cx="10874375" cy="5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 Thin"/>
              <a:buNone/>
              <a:defRPr sz="12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000" dirty="0">
                <a:solidFill>
                  <a:schemeClr val="accent1"/>
                </a:solidFill>
              </a:rPr>
              <a:t>MBA Golden Triangle </a:t>
            </a:r>
            <a:endParaRPr lang="ru-RU" sz="30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A4CCA5-0ED0-2847-E76B-BEC2677E0F2B}"/>
              </a:ext>
            </a:extLst>
          </p:cNvPr>
          <p:cNvSpPr/>
          <p:nvPr/>
        </p:nvSpPr>
        <p:spPr>
          <a:xfrm>
            <a:off x="3229790" y="-1918907"/>
            <a:ext cx="7218119" cy="1651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Отрисовать заново в стиле программе, но посимпатичнее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BBD2273-EB80-5D0A-4323-8D077779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57" y="488949"/>
            <a:ext cx="10874375" cy="936104"/>
          </a:xfrm>
        </p:spPr>
        <p:txBody>
          <a:bodyPr/>
          <a:lstStyle/>
          <a:p>
            <a:r>
              <a:rPr lang="en-US" sz="3000" dirty="0">
                <a:solidFill>
                  <a:schemeClr val="accent1"/>
                </a:solidFill>
              </a:rPr>
              <a:t>MBA Golden Triangle </a:t>
            </a:r>
            <a:endParaRPr lang="ru-RU" dirty="0"/>
          </a:p>
        </p:txBody>
      </p:sp>
      <p:sp>
        <p:nvSpPr>
          <p:cNvPr id="22" name="Google Shape;140;p2">
            <a:extLst>
              <a:ext uri="{FF2B5EF4-FFF2-40B4-BE49-F238E27FC236}">
                <a16:creationId xmlns:a16="http://schemas.microsoft.com/office/drawing/2014/main" id="{E433C42B-10E3-5139-8CC6-3CE645B928A7}"/>
              </a:ext>
            </a:extLst>
          </p:cNvPr>
          <p:cNvSpPr/>
          <p:nvPr/>
        </p:nvSpPr>
        <p:spPr>
          <a:xfrm rot="10142822">
            <a:off x="9106658" y="-2243488"/>
            <a:ext cx="3406870" cy="3224838"/>
          </a:xfrm>
          <a:prstGeom prst="parallelogram">
            <a:avLst>
              <a:gd name="adj" fmla="val 20032"/>
            </a:avLst>
          </a:prstGeom>
          <a:gradFill>
            <a:gsLst>
              <a:gs pos="0">
                <a:schemeClr val="dk2"/>
              </a:gs>
              <a:gs pos="14000">
                <a:schemeClr val="dk2"/>
              </a:gs>
              <a:gs pos="83000">
                <a:srgbClr val="60257E">
                  <a:alpha val="0"/>
                </a:srgbClr>
              </a:gs>
              <a:gs pos="100000">
                <a:srgbClr val="60257E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accent1"/>
              </a:solidFill>
              <a:latin typeface="Raleway" panose="020B0503030101060003" pitchFamily="34" charset="0"/>
              <a:ea typeface="Raleway Thin"/>
              <a:cs typeface="Raleway Thin"/>
              <a:sym typeface="Raleway Thin"/>
            </a:endParaRPr>
          </a:p>
        </p:txBody>
      </p:sp>
      <p:sp>
        <p:nvSpPr>
          <p:cNvPr id="21" name="Google Shape;940;p14">
            <a:extLst>
              <a:ext uri="{FF2B5EF4-FFF2-40B4-BE49-F238E27FC236}">
                <a16:creationId xmlns:a16="http://schemas.microsoft.com/office/drawing/2014/main" id="{248B7BA8-8DF0-6955-4444-3E8FD07053B6}"/>
              </a:ext>
            </a:extLst>
          </p:cNvPr>
          <p:cNvSpPr/>
          <p:nvPr/>
        </p:nvSpPr>
        <p:spPr>
          <a:xfrm rot="10188405">
            <a:off x="9572921" y="-4987259"/>
            <a:ext cx="4980113" cy="5461050"/>
          </a:xfrm>
          <a:prstGeom prst="parallelogram">
            <a:avLst>
              <a:gd name="adj" fmla="val 20196"/>
            </a:avLst>
          </a:prstGeom>
          <a:gradFill>
            <a:gsLst>
              <a:gs pos="0">
                <a:schemeClr val="lt2"/>
              </a:gs>
              <a:gs pos="4000">
                <a:schemeClr val="lt2"/>
              </a:gs>
              <a:gs pos="72000">
                <a:srgbClr val="0075BC">
                  <a:alpha val="0"/>
                </a:srgbClr>
              </a:gs>
              <a:gs pos="100000">
                <a:srgbClr val="0075BC">
                  <a:alpha val="0"/>
                </a:srgbClr>
              </a:gs>
            </a:gsLst>
            <a:lin ang="1128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36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50469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Skolkovo MBA">
      <a:dk1>
        <a:srgbClr val="60257E"/>
      </a:dk1>
      <a:lt1>
        <a:srgbClr val="FFFFFF"/>
      </a:lt1>
      <a:dk2>
        <a:srgbClr val="9066A4"/>
      </a:dk2>
      <a:lt2>
        <a:srgbClr val="0075BC"/>
      </a:lt2>
      <a:accent1>
        <a:srgbClr val="1D1D1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1233</Words>
  <Application>Microsoft Macintosh PowerPoint</Application>
  <PresentationFormat>Широкоэкранный</PresentationFormat>
  <Paragraphs>329</Paragraphs>
  <Slides>22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Raleway Medium</vt:lpstr>
      <vt:lpstr>Raleway</vt:lpstr>
      <vt:lpstr>Raleway SemiBold</vt:lpstr>
      <vt:lpstr>Noto Sans Symbols</vt:lpstr>
      <vt:lpstr>Calibri</vt:lpstr>
      <vt:lpstr>Arial</vt:lpstr>
      <vt:lpstr>Helvetica Neue Light</vt:lpstr>
      <vt:lpstr>Raleway Thin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Сообщество выпускников</vt:lpstr>
      <vt:lpstr> </vt:lpstr>
      <vt:lpstr>Кто поступает на MBA</vt:lpstr>
      <vt:lpstr>Профиль класса MBA-14</vt:lpstr>
      <vt:lpstr>MBA Golden Triangle </vt:lpstr>
      <vt:lpstr>Структура программы</vt:lpstr>
      <vt:lpstr>Формат и длительность программы</vt:lpstr>
      <vt:lpstr>Профессора СКОЛКОВО</vt:lpstr>
      <vt:lpstr>Бизнес-практики в СКОЛКОВО</vt:lpstr>
      <vt:lpstr>Презентация PowerPoint</vt:lpstr>
      <vt:lpstr>Камчатка.  Критическое мышление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Kuznetsova.Mar.A@outlook.com</cp:lastModifiedBy>
  <cp:revision>38</cp:revision>
  <dcterms:created xsi:type="dcterms:W3CDTF">2021-08-20T13:41:57Z</dcterms:created>
  <dcterms:modified xsi:type="dcterms:W3CDTF">2022-10-29T07:37:27Z</dcterms:modified>
</cp:coreProperties>
</file>